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notesSlides/notesSlide24.xml" ContentType="application/vnd.openxmlformats-officedocument.presentationml.notesSlide+xml"/>
  <Override PartName="/ppt/ink/ink4.xml" ContentType="application/inkml+xml"/>
  <Override PartName="/ppt/ink/ink5.xml" ContentType="application/inkml+xml"/>
  <Override PartName="/ppt/ink/ink6.xml" ContentType="application/inkml+xml"/>
  <Override PartName="/ppt/notesSlides/notesSlide25.xml" ContentType="application/vnd.openxmlformats-officedocument.presentationml.notesSlide+xml"/>
  <Override PartName="/ppt/ink/ink7.xml" ContentType="application/inkml+xml"/>
  <Override PartName="/ppt/ink/ink8.xml" ContentType="application/inkml+xml"/>
  <Override PartName="/ppt/ink/ink9.xml" ContentType="application/inkml+xml"/>
  <Override PartName="/ppt/notesSlides/notesSlide26.xml" ContentType="application/vnd.openxmlformats-officedocument.presentationml.notesSlide+xml"/>
  <Override PartName="/ppt/ink/ink10.xml" ContentType="application/inkml+xml"/>
  <Override PartName="/ppt/ink/ink11.xml" ContentType="application/inkml+xml"/>
  <Override PartName="/ppt/ink/ink12.xml" ContentType="application/inkml+xml"/>
  <Override PartName="/ppt/notesSlides/notesSlide27.xml" ContentType="application/vnd.openxmlformats-officedocument.presentationml.notesSlide+xml"/>
  <Override PartName="/ppt/ink/ink13.xml" ContentType="application/inkml+xml"/>
  <Override PartName="/ppt/ink/ink14.xml" ContentType="application/inkml+xml"/>
  <Override PartName="/ppt/ink/ink15.xml" ContentType="application/inkml+xml"/>
  <Override PartName="/ppt/notesSlides/notesSlide28.xml" ContentType="application/vnd.openxmlformats-officedocument.presentationml.notesSlide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notesSlides/notesSlide29.xml" ContentType="application/vnd.openxmlformats-officedocument.presentationml.notesSlide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notesSlides/notesSlide30.xml" ContentType="application/vnd.openxmlformats-officedocument.presentationml.notesSlide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notesSlides/notesSlide31.xml" ContentType="application/vnd.openxmlformats-officedocument.presentationml.notesSlide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notesSlides/notesSlide32.xml" ContentType="application/vnd.openxmlformats-officedocument.presentationml.notesSlide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notesSlides/notesSlide33.xml" ContentType="application/vnd.openxmlformats-officedocument.presentationml.notesSlide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notesSlides/notesSlide34.xml" ContentType="application/vnd.openxmlformats-officedocument.presentationml.notesSlide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notesSlides/notesSlide35.xml" ContentType="application/vnd.openxmlformats-officedocument.presentationml.notesSlide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notesSlides/notesSlide36.xml" ContentType="application/vnd.openxmlformats-officedocument.presentationml.notesSlide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notesSlides/notesSlide37.xml" ContentType="application/vnd.openxmlformats-officedocument.presentationml.notesSlide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notesSlides/notesSlide38.xml" ContentType="application/vnd.openxmlformats-officedocument.presentationml.notesSlide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notesSlides/notesSlide39.xml" ContentType="application/vnd.openxmlformats-officedocument.presentationml.notesSlide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notesSlides/notesSlide40.xml" ContentType="application/vnd.openxmlformats-officedocument.presentationml.notesSlide+xml"/>
  <Override PartName="/ppt/ink/ink282.xml" ContentType="application/inkml+xml"/>
  <Override PartName="/ppt/ink/ink283.xml" ContentType="application/inkml+xml"/>
  <Override PartName="/ppt/ink/ink284.xml" ContentType="application/inkml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1"/>
  </p:notesMasterIdLst>
  <p:sldIdLst>
    <p:sldId id="256" r:id="rId2"/>
    <p:sldId id="258" r:id="rId3"/>
    <p:sldId id="264" r:id="rId4"/>
    <p:sldId id="306" r:id="rId5"/>
    <p:sldId id="260" r:id="rId6"/>
    <p:sldId id="332" r:id="rId7"/>
    <p:sldId id="335" r:id="rId8"/>
    <p:sldId id="343" r:id="rId9"/>
    <p:sldId id="339" r:id="rId10"/>
    <p:sldId id="336" r:id="rId11"/>
    <p:sldId id="341" r:id="rId12"/>
    <p:sldId id="340" r:id="rId13"/>
    <p:sldId id="342" r:id="rId14"/>
    <p:sldId id="337" r:id="rId15"/>
    <p:sldId id="344" r:id="rId16"/>
    <p:sldId id="353" r:id="rId17"/>
    <p:sldId id="259" r:id="rId18"/>
    <p:sldId id="327" r:id="rId19"/>
    <p:sldId id="328" r:id="rId20"/>
    <p:sldId id="329" r:id="rId21"/>
    <p:sldId id="330" r:id="rId22"/>
    <p:sldId id="288" r:id="rId23"/>
    <p:sldId id="285" r:id="rId24"/>
    <p:sldId id="289" r:id="rId25"/>
    <p:sldId id="290" r:id="rId26"/>
    <p:sldId id="291" r:id="rId27"/>
    <p:sldId id="292" r:id="rId28"/>
    <p:sldId id="293" r:id="rId29"/>
    <p:sldId id="295" r:id="rId30"/>
    <p:sldId id="294" r:id="rId31"/>
    <p:sldId id="297" r:id="rId32"/>
    <p:sldId id="360" r:id="rId33"/>
    <p:sldId id="296" r:id="rId34"/>
    <p:sldId id="298" r:id="rId35"/>
    <p:sldId id="299" r:id="rId36"/>
    <p:sldId id="300" r:id="rId37"/>
    <p:sldId id="301" r:id="rId38"/>
    <p:sldId id="302" r:id="rId39"/>
    <p:sldId id="303" r:id="rId40"/>
    <p:sldId id="304" r:id="rId41"/>
    <p:sldId id="305" r:id="rId42"/>
    <p:sldId id="358" r:id="rId43"/>
    <p:sldId id="346" r:id="rId44"/>
    <p:sldId id="347" r:id="rId45"/>
    <p:sldId id="348" r:id="rId46"/>
    <p:sldId id="313" r:id="rId47"/>
    <p:sldId id="350" r:id="rId48"/>
    <p:sldId id="351" r:id="rId49"/>
    <p:sldId id="263" r:id="rId50"/>
    <p:sldId id="321" r:id="rId51"/>
    <p:sldId id="334" r:id="rId52"/>
    <p:sldId id="322" r:id="rId53"/>
    <p:sldId id="323" r:id="rId54"/>
    <p:sldId id="352" r:id="rId55"/>
    <p:sldId id="345" r:id="rId56"/>
    <p:sldId id="325" r:id="rId57"/>
    <p:sldId id="317" r:id="rId58"/>
    <p:sldId id="318" r:id="rId59"/>
    <p:sldId id="361" r:id="rId60"/>
    <p:sldId id="319" r:id="rId61"/>
    <p:sldId id="362" r:id="rId62"/>
    <p:sldId id="364" r:id="rId63"/>
    <p:sldId id="366" r:id="rId64"/>
    <p:sldId id="365" r:id="rId65"/>
    <p:sldId id="367" r:id="rId66"/>
    <p:sldId id="320" r:id="rId67"/>
    <p:sldId id="368" r:id="rId68"/>
    <p:sldId id="369" r:id="rId69"/>
    <p:sldId id="326" r:id="rId7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BEDEE"/>
    <a:srgbClr val="E9E9E9"/>
    <a:srgbClr val="E4E3E1"/>
    <a:srgbClr val="E6E4E5"/>
    <a:srgbClr val="D1D1CF"/>
    <a:srgbClr val="DEDEE0"/>
    <a:srgbClr val="E1E1E2"/>
    <a:srgbClr val="E8E2E2"/>
    <a:srgbClr val="EAEBED"/>
    <a:srgbClr val="EDEDED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A3F52E3-99FC-B14F-A497-B624A7795CE8}" v="59" dt="2023-11-07T05:04:55.49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774" autoAdjust="0"/>
    <p:restoredTop sz="88398"/>
  </p:normalViewPr>
  <p:slideViewPr>
    <p:cSldViewPr snapToGrid="0" showGuides="1">
      <p:cViewPr varScale="1">
        <p:scale>
          <a:sx n="106" d="100"/>
          <a:sy n="106" d="100"/>
        </p:scale>
        <p:origin x="184" y="520"/>
      </p:cViewPr>
      <p:guideLst>
        <p:guide orient="horz" pos="2160"/>
        <p:guide pos="3840"/>
      </p:guideLst>
    </p:cSldViewPr>
  </p:slideViewPr>
  <p:notesTextViewPr>
    <p:cViewPr>
      <p:scale>
        <a:sx n="130" d="100"/>
        <a:sy n="13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microsoft.com/office/2015/10/relationships/revisionInfo" Target="revisionInfo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8T03:36:56.33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40,'72'-11,"-23"4,3 1,-2 2,2 0,24-1,-2 2,18 3,-30 0,-4 0,-5 0,0 0,-28 0,-16 0,8 0,10 0,-3 0,4 0,-18 0,4 0,7 0,-6 0,8 0,-8 0,25 0,-16 0,30 0,-38 3,12-3,-16 3,1-3,4 0,-3 0,4 0,-3 0,-2 0,5 0,-3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8T03:37:19.42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40,'72'-11,"-23"4,3 1,-2 2,2 0,24-1,-2 2,18 3,-30 0,-4 0,-5 0,0 0,-28 0,-16 0,8 0,10 0,-3 0,4 0,-18 0,4 0,7 0,-6 0,8 0,-8 0,25 0,-16 0,30 0,-38 3,12-3,-16 3,1-3,4 0,-3 0,4 0,-3 0,-2 0,5 0,-3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8T03:49:39.173"/>
    </inkml:context>
    <inkml:brush xml:id="br0">
      <inkml:brushProperty name="width" value="0.3" units="cm"/>
      <inkml:brushProperty name="height" value="0.6" units="cm"/>
      <inkml:brushProperty name="color" value="#EF0C4D"/>
      <inkml:brushProperty name="tip" value="rectangle"/>
      <inkml:brushProperty name="rasterOp" value="maskPen"/>
    </inkml:brush>
  </inkml:definitions>
  <inkml:trace contextRef="#ctx0" brushRef="#br0">1 48,'65'-7,"-9"2,-31 1,10 3,-17-5,7 5,-16-2,6 3,25-6,-16 4,11-4,-28 3,4 3,7-3,15 8,0-4,12 10,-8-10,-7 5,13-1,-24-4,15 4,-14-5,-5 0,2 0,9 0,-7 0,14 0,-22 0,7 0,-1 0,-6 0,9 0,6 0,-7 0,77 8,-9-6,-27 4,0 1,32 0,-52 1,-16-3,-20-5,-1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8T03:49:39.174"/>
    </inkml:context>
    <inkml:brush xml:id="br0">
      <inkml:brushProperty name="width" value="0.3" units="cm"/>
      <inkml:brushProperty name="height" value="0.6" units="cm"/>
      <inkml:brushProperty name="color" value="#EF0C4D"/>
      <inkml:brushProperty name="tip" value="rectangle"/>
      <inkml:brushProperty name="rasterOp" value="maskPen"/>
    </inkml:brush>
  </inkml:definitions>
  <inkml:trace contextRef="#ctx0" brushRef="#br0">1 1,'58'0,"-1"0,-4 3,0 1,0-1,-2 2,33 10,-32-6,-2-2,16 1,23 6,-55-12,10 4,-33-6,12 0,-4 0,1 0,0 0,-8 0,6 0,-4 0,6 0,-7 0,2 0,6-3,-10 2,9-1,-5 2,-1 0,14 0,-16-3,11 2,-11-2,1 3,8 0,-2 0,16 0,-16 0,5 3,-15-2,3 2,7-3,2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8T03:49:39.175"/>
    </inkml:context>
    <inkml:brush xml:id="br0">
      <inkml:brushProperty name="width" value="0.3" units="cm"/>
      <inkml:brushProperty name="height" value="0.6" units="cm"/>
      <inkml:brushProperty name="color" value="#EF0C4D"/>
      <inkml:brushProperty name="tip" value="rectangle"/>
      <inkml:brushProperty name="rasterOp" value="maskPen"/>
    </inkml:brush>
  </inkml:definitions>
  <inkml:trace contextRef="#ctx0" brushRef="#br0">0 35,'78'-7,"5"-4,-22 9,-1-4,-2 6,-21-4,-10 3,-13-2,16 3,-15 0,35 5,-34-4,17 4,28 3,-6-6,-6 4,4 2,1-3,-3 0,17 4,19-2,-39-1,-13-5,4 4,-11-5,4 0,5 0,8 0,-17 0,6 0,-9-3,20 2,5-3,-5 4,9-5,-32 3,13-3,-19 5,-2 0,-7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8T03:49:39.176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0 84,'40'-5,"-1"1,-19 4,46-7,-32 5,18-5,4-1,20 6,21-12,-31 13,-28-6,-10 7,-6 0,4 0,-14-2,4 1,9-2,5 3,-4-3,-9 3,-7-3,8 3,21-6,-14 4,49-4,-47 6,28 0,1 0,-24 0,54 7,-59-6,19 6,-34-7,-5 0,15 0,-10 0,9 0,-12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8T03:49:39.177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 70,'45'-5,"-4"2,-17 3,-4 0,-5 0,-1 0,-1 0,8-3,-5 2,8-2,-5 0,5 2,-5-3,-1 4,0 0,-5 0,21-5,-2 3,26-9,-8 9,-2-8,7 9,6-2,12 3,8 0,-30 0,14 0,-25 0,18-6,-10 5,-19-4,4 5,-17 0,9 0,-1 0,-5 0,-4 0,13 0,1 5,3-4,22 4,-9-5,0 3,19-2,-45 2,45-3,-40 3,13-2,-20 3,-10-4,13 0,-6 0,5 0,-8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8T03:49:39.178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0 9,'56'-4,"-7"0,-25 4,21 0,-15 0,26 0,-19 0,11 0,-11 0,-8 0,-11 0,-6 0,3 0,4 3,-3-3,28 3,1-3,26 0,0 6,10-4,-24 5,1 0,34-5,-35 6,-2-1,16-6,-10 6,-13-4,-14-2,1 8,-16-8,9 5,-13-6,14 0,-2 0,18 0,-18 0,8 0,-19 0,7 0,-12 0,12 0,-9 0,19 0,-11 0,23 0,-18 0,18 0,-23 0,32 0,-35 0,45 0,-29 0,12 0,9 0,-32 0,40 0,-48 0,38 0,-44 0,44 0,-33 0,35 0,7 0,-10 0,17 3,1 1,-15-2,33 5,-49-4,25-2,-40 2,29-3,-33 0,6 0,-13 0,6 0,-8 0,12 0,4 0,-15 0,20 0,-22 0,4 0,7 0,-4 0,4 0,-8 0,3 0,-5 0,14 0,-15 0,6-3,-2 2,-2-4,11 0,-11 2,5-1,-6 4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8T03:47:58.42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40,'72'-11,"-23"4,3 1,-2 2,2 0,24-1,-2 2,18 3,-30 0,-4 0,-5 0,0 0,-28 0,-16 0,8 0,10 0,-3 0,4 0,-18 0,4 0,7 0,-6 0,8 0,-8 0,25 0,-16 0,30 0,-38 3,12-3,-16 3,1-3,4 0,-3 0,4 0,-3 0,-2 0,5 0,-3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8T03:47:58.42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75,'43'0,"-8"0,-27 0,1 0,14 0,-7 0,16 0,-3 0,8 0,11 0,0 0,41 0,-41 0,28 0,-57 0,-1-3,-6 2,6-2,43-4,-26 5,25-6,-37 8,-9 0,4 0,5-2,8 1,11-7,-4 7,-3-5,-19 6,1 0,-5-3,22 3,-8-3,35-3,-37 4,30-4,-22 0,16 5,10-4,-8 5,8 0,-10 0,-11 0,-7 0,-15 0,-4 0,4 0,4 0,-2 0,2 0,-8 0,6 0,-1 0,8 0,9 0,-9 0,4 0,-21 0,-2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8T03:47:58.42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72,'37'0,"-3"0,-28 0,6 0,14 0,6 0,16 0,-10 3,17-2,-25 3,9-4,-15 3,-13-2,6 3,-2-4,-2 0,10 0,-3 0,-1 0,-2 0,11 0,-11 0,11 0,-19 0,8 3,5-3,-2 3,1-3,-9 0,3 0,9-3,-3 3,2-3,-11 0,0 2,22-7,-19 7,23-4,-27 5,6 0,11 0,-14 0,29 0,-24 0,26 0,-8 0,11 0,0 0,-1 0,-9 0,-3 0,-16 0,14 0,-17 0,12 0,-18 0,4 0,5 0,-2 0,3 0,8 0,4 0,-3 0,4-4,-25 3,35-3,-27 4,28 0,-14 0,-9 0,33 0,-19 0,54 0,-38 0,47-7,-61 6,19-6,-32 7,-4 0,-3 0,11 0,15 0,-9-3,62 2,-54-2,32 1,-10 1,-45-2,34 3,-42 0,7-3,-1-1,-6 0,12 1,4-3,0 5,28-4,-33 5,31 0,-42 0,16-3,-17 2,2-2,32 3,2 0,30 0,5 7,-18-5,6 5,-32-7,-2 0,-19 3,1-3,-2 3,-1-3,6 0,-7 0,2 0,-2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8T03:47:58.424"/>
    </inkml:context>
    <inkml:brush xml:id="br0">
      <inkml:brushProperty name="width" value="0.3" units="cm"/>
      <inkml:brushProperty name="height" value="0.6" units="cm"/>
      <inkml:brushProperty name="color" value="#EF0C4D"/>
      <inkml:brushProperty name="tip" value="rectangle"/>
      <inkml:brushProperty name="rasterOp" value="maskPen"/>
    </inkml:brush>
  </inkml:definitions>
  <inkml:trace contextRef="#ctx0" brushRef="#br0">1 48,'65'-7,"-9"2,-31 1,10 3,-17-5,7 5,-16-2,6 3,25-6,-16 4,11-4,-28 3,4 3,7-3,15 8,0-4,12 10,-8-10,-7 5,13-1,-24-4,15 4,-14-5,-5 0,2 0,9 0,-7 0,14 0,-22 0,7 0,-1 0,-6 0,9 0,6 0,-7 0,77 8,-9-6,-27 4,0 1,32 0,-52 1,-16-3,-20-5,-1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8T03:37:19.42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75,'43'0,"-8"0,-27 0,1 0,14 0,-7 0,16 0,-3 0,8 0,11 0,0 0,41 0,-41 0,28 0,-57 0,-1-3,-6 2,6-2,43-4,-26 5,25-6,-37 8,-9 0,4 0,5-2,8 1,11-7,-4 7,-3-5,-19 6,1 0,-5-3,22 3,-8-3,35-3,-37 4,30-4,-22 0,16 5,10-4,-8 5,8 0,-10 0,-11 0,-7 0,-15 0,-4 0,4 0,4 0,-2 0,2 0,-8 0,6 0,-1 0,8 0,9 0,-9 0,4 0,-21 0,-2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8T03:47:58.425"/>
    </inkml:context>
    <inkml:brush xml:id="br0">
      <inkml:brushProperty name="width" value="0.3" units="cm"/>
      <inkml:brushProperty name="height" value="0.6" units="cm"/>
      <inkml:brushProperty name="color" value="#EF0C4D"/>
      <inkml:brushProperty name="tip" value="rectangle"/>
      <inkml:brushProperty name="rasterOp" value="maskPen"/>
    </inkml:brush>
  </inkml:definitions>
  <inkml:trace contextRef="#ctx0" brushRef="#br0">1 1,'58'0,"-1"0,-4 3,0 1,0-1,-2 2,33 10,-32-6,-2-2,16 1,23 6,-55-12,10 4,-33-6,12 0,-4 0,1 0,0 0,-8 0,6 0,-4 0,6 0,-7 0,2 0,6-3,-10 2,9-1,-5 2,-1 0,14 0,-16-3,11 2,-11-2,1 3,8 0,-2 0,16 0,-16 0,5 3,-15-2,3 2,7-3,2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8T03:47:58.426"/>
    </inkml:context>
    <inkml:brush xml:id="br0">
      <inkml:brushProperty name="width" value="0.3" units="cm"/>
      <inkml:brushProperty name="height" value="0.6" units="cm"/>
      <inkml:brushProperty name="color" value="#EF0C4D"/>
      <inkml:brushProperty name="tip" value="rectangle"/>
      <inkml:brushProperty name="rasterOp" value="maskPen"/>
    </inkml:brush>
  </inkml:definitions>
  <inkml:trace contextRef="#ctx0" brushRef="#br0">0 35,'78'-7,"5"-4,-22 9,-1-4,-2 6,-21-4,-10 3,-13-2,16 3,-15 0,35 5,-34-4,17 4,28 3,-6-6,-6 4,4 2,1-3,-3 0,17 4,19-2,-39-1,-13-5,4 4,-11-5,4 0,5 0,8 0,-17 0,6 0,-9-3,20 2,5-3,-5 4,9-5,-32 3,13-3,-19 5,-2 0,-7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8T03:49:39.17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40,'72'-11,"-23"4,3 1,-2 2,2 0,24-1,-2 2,18 3,-30 0,-4 0,-5 0,0 0,-28 0,-16 0,8 0,10 0,-3 0,4 0,-18 0,4 0,7 0,-6 0,8 0,-8 0,25 0,-16 0,30 0,-38 3,12-3,-16 3,1-3,4 0,-3 0,4 0,-3 0,-2 0,5 0,-3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8T03:49:39.17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75,'43'0,"-8"0,-27 0,1 0,14 0,-7 0,16 0,-3 0,8 0,11 0,0 0,41 0,-41 0,28 0,-57 0,-1-3,-6 2,6-2,43-4,-26 5,25-6,-37 8,-9 0,4 0,5-2,8 1,11-7,-4 7,-3-5,-19 6,1 0,-5-3,22 3,-8-3,35-3,-37 4,30-4,-22 0,16 5,10-4,-8 5,8 0,-10 0,-11 0,-7 0,-15 0,-4 0,4 0,4 0,-2 0,2 0,-8 0,6 0,-1 0,8 0,9 0,-9 0,4 0,-21 0,-2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8T03:49:39.17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72,'37'0,"-3"0,-28 0,6 0,14 0,6 0,16 0,-10 3,17-2,-25 3,9-4,-15 3,-13-2,6 3,-2-4,-2 0,10 0,-3 0,-1 0,-2 0,11 0,-11 0,11 0,-19 0,8 3,5-3,-2 3,1-3,-9 0,3 0,9-3,-3 3,2-3,-11 0,0 2,22-7,-19 7,23-4,-27 5,6 0,11 0,-14 0,29 0,-24 0,26 0,-8 0,11 0,0 0,-1 0,-9 0,-3 0,-16 0,14 0,-17 0,12 0,-18 0,4 0,5 0,-2 0,3 0,8 0,4 0,-3 0,4-4,-25 3,35-3,-27 4,28 0,-14 0,-9 0,33 0,-19 0,54 0,-38 0,47-7,-61 6,19-6,-32 7,-4 0,-3 0,11 0,15 0,-9-3,62 2,-54-2,32 1,-10 1,-45-2,34 3,-42 0,7-3,-1-1,-6 0,12 1,4-3,0 5,28-4,-33 5,31 0,-42 0,16-3,-17 2,2-2,32 3,2 0,30 0,5 7,-18-5,6 5,-32-7,-2 0,-19 3,1-3,-2 3,-1-3,6 0,-7 0,2 0,-2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8T03:49:39.173"/>
    </inkml:context>
    <inkml:brush xml:id="br0">
      <inkml:brushProperty name="width" value="0.3" units="cm"/>
      <inkml:brushProperty name="height" value="0.6" units="cm"/>
      <inkml:brushProperty name="color" value="#EF0C4D"/>
      <inkml:brushProperty name="tip" value="rectangle"/>
      <inkml:brushProperty name="rasterOp" value="maskPen"/>
    </inkml:brush>
  </inkml:definitions>
  <inkml:trace contextRef="#ctx0" brushRef="#br0">1 48,'65'-7,"-9"2,-31 1,10 3,-17-5,7 5,-16-2,6 3,25-6,-16 4,11-4,-28 3,4 3,7-3,15 8,0-4,12 10,-8-10,-7 5,13-1,-24-4,15 4,-14-5,-5 0,2 0,9 0,-7 0,14 0,-22 0,7 0,-1 0,-6 0,9 0,6 0,-7 0,77 8,-9-6,-27 4,0 1,32 0,-52 1,-16-3,-20-5,-1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8T03:49:39.174"/>
    </inkml:context>
    <inkml:brush xml:id="br0">
      <inkml:brushProperty name="width" value="0.3" units="cm"/>
      <inkml:brushProperty name="height" value="0.6" units="cm"/>
      <inkml:brushProperty name="color" value="#EF0C4D"/>
      <inkml:brushProperty name="tip" value="rectangle"/>
      <inkml:brushProperty name="rasterOp" value="maskPen"/>
    </inkml:brush>
  </inkml:definitions>
  <inkml:trace contextRef="#ctx0" brushRef="#br0">1 1,'58'0,"-1"0,-4 3,0 1,0-1,-2 2,33 10,-32-6,-2-2,16 1,23 6,-55-12,10 4,-33-6,12 0,-4 0,1 0,0 0,-8 0,6 0,-4 0,6 0,-7 0,2 0,6-3,-10 2,9-1,-5 2,-1 0,14 0,-16-3,11 2,-11-2,1 3,8 0,-2 0,16 0,-16 0,5 3,-15-2,3 2,7-3,2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8T03:49:39.175"/>
    </inkml:context>
    <inkml:brush xml:id="br0">
      <inkml:brushProperty name="width" value="0.3" units="cm"/>
      <inkml:brushProperty name="height" value="0.6" units="cm"/>
      <inkml:brushProperty name="color" value="#EF0C4D"/>
      <inkml:brushProperty name="tip" value="rectangle"/>
      <inkml:brushProperty name="rasterOp" value="maskPen"/>
    </inkml:brush>
  </inkml:definitions>
  <inkml:trace contextRef="#ctx0" brushRef="#br0">0 35,'78'-7,"5"-4,-22 9,-1-4,-2 6,-21-4,-10 3,-13-2,16 3,-15 0,35 5,-34-4,17 4,28 3,-6-6,-6 4,4 2,1-3,-3 0,17 4,19-2,-39-1,-13-5,4 4,-11-5,4 0,5 0,8 0,-17 0,6 0,-9-3,20 2,5-3,-5 4,9-5,-32 3,13-3,-19 5,-2 0,-7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8T03:49:39.176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0 84,'40'-5,"-1"1,-19 4,46-7,-32 5,18-5,4-1,20 6,21-12,-31 13,-28-6,-10 7,-6 0,4 0,-14-2,4 1,9-2,5 3,-4-3,-9 3,-7-3,8 3,21-6,-14 4,49-4,-47 6,28 0,1 0,-24 0,54 7,-59-6,19 6,-34-7,-5 0,15 0,-10 0,9 0,-12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8T03:49:39.177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 70,'45'-5,"-4"2,-17 3,-4 0,-5 0,-1 0,-1 0,8-3,-5 2,8-2,-5 0,5 2,-5-3,-1 4,0 0,-5 0,21-5,-2 3,26-9,-8 9,-2-8,7 9,6-2,12 3,8 0,-30 0,14 0,-25 0,18-6,-10 5,-19-4,4 5,-17 0,9 0,-1 0,-5 0,-4 0,13 0,1 5,3-4,22 4,-9-5,0 3,19-2,-45 2,45-3,-40 3,13-2,-20 3,-10-4,13 0,-6 0,5 0,-8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8T03:37:19.43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72,'37'0,"-3"0,-28 0,6 0,14 0,6 0,16 0,-10 3,17-2,-25 3,9-4,-15 3,-13-2,6 3,-2-4,-2 0,10 0,-3 0,-1 0,-2 0,11 0,-11 0,11 0,-19 0,8 3,5-3,-2 3,1-3,-9 0,3 0,9-3,-3 3,2-3,-11 0,0 2,22-7,-19 7,23-4,-27 5,6 0,11 0,-14 0,29 0,-24 0,26 0,-8 0,11 0,0 0,-1 0,-9 0,-3 0,-16 0,14 0,-17 0,12 0,-18 0,4 0,5 0,-2 0,3 0,8 0,4 0,-3 0,4-4,-25 3,35-3,-27 4,28 0,-14 0,-9 0,33 0,-19 0,54 0,-38 0,47-7,-61 6,19-6,-32 7,-4 0,-3 0,11 0,15 0,-9-3,62 2,-54-2,32 1,-10 1,-45-2,34 3,-42 0,7-3,-1-1,-6 0,12 1,4-3,0 5,28-4,-33 5,31 0,-42 0,16-3,-17 2,2-2,32 3,2 0,30 0,5 7,-18-5,6 5,-32-7,-2 0,-19 3,1-3,-2 3,-1-3,6 0,-7 0,2 0,-2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8T03:49:39.178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0 9,'56'-4,"-7"0,-25 4,21 0,-15 0,26 0,-19 0,11 0,-11 0,-8 0,-11 0,-6 0,3 0,4 3,-3-3,28 3,1-3,26 0,0 6,10-4,-24 5,1 0,34-5,-35 6,-2-1,16-6,-10 6,-13-4,-14-2,1 8,-16-8,9 5,-13-6,14 0,-2 0,18 0,-18 0,8 0,-19 0,7 0,-12 0,12 0,-9 0,19 0,-11 0,23 0,-18 0,18 0,-23 0,32 0,-35 0,45 0,-29 0,12 0,9 0,-32 0,40 0,-48 0,38 0,-44 0,44 0,-33 0,35 0,7 0,-10 0,17 3,1 1,-15-2,33 5,-49-4,25-2,-40 2,29-3,-33 0,6 0,-13 0,6 0,-8 0,12 0,4 0,-15 0,20 0,-22 0,4 0,7 0,-4 0,4 0,-8 0,3 0,-5 0,14 0,-15 0,6-3,-2 2,-2-4,11 0,-11 2,5-1,-6 4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8T04:00:24.479"/>
    </inkml:context>
    <inkml:brush xml:id="br0">
      <inkml:brushProperty name="width" value="0.3" units="cm"/>
      <inkml:brushProperty name="height" value="0.6" units="cm"/>
      <inkml:brushProperty name="color" value="#0069AF"/>
      <inkml:brushProperty name="tip" value="rectangle"/>
      <inkml:brushProperty name="rasterOp" value="maskPen"/>
    </inkml:brush>
  </inkml:definitions>
  <inkml:trace contextRef="#ctx0" brushRef="#br0">0 113,'51'-6,"-1"0,37 2,-29-1,-1 2,27 3,-3 0,-10 0,0 0,0 0,0-7,0 6,-11-5,-12 6,-3 0,-18 0,39 0,-3-7,10 5,-4-11,-40 12,14-9,-3 2,20-5,-10 5,-10 1,-25 5,-9 1,-3-2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8T04:00:25.808"/>
    </inkml:context>
    <inkml:brush xml:id="br0">
      <inkml:brushProperty name="width" value="0.3" units="cm"/>
      <inkml:brushProperty name="height" value="0.6" units="cm"/>
      <inkml:brushProperty name="color" value="#0069AF"/>
      <inkml:brushProperty name="tip" value="rectangle"/>
      <inkml:brushProperty name="rasterOp" value="maskPen"/>
    </inkml:brush>
  </inkml:definitions>
  <inkml:trace contextRef="#ctx0" brushRef="#br0">1 1,'56'0,"0"0,-2-1,0 2,-3 2,3 1,19-3,3 0,-7 2,1 1,7 0,-2-1,-17-3,-1 2,1 9,-1 1,-2-10,0 0,42 19,-37-20,-32 4,-22-5,11 0,0 0,-1 0,7-4,-12 4,12-4,-10 4,2-3,-6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8T04:00:29.148"/>
    </inkml:context>
    <inkml:brush xml:id="br0">
      <inkml:brushProperty name="width" value="0.3" units="cm"/>
      <inkml:brushProperty name="height" value="0.6" units="cm"/>
      <inkml:brushProperty name="color" value="#0069AF"/>
      <inkml:brushProperty name="tip" value="rectangle"/>
      <inkml:brushProperty name="rasterOp" value="maskPen"/>
    </inkml:brush>
  </inkml:definitions>
  <inkml:trace contextRef="#ctx0" brushRef="#br0">0 86,'75'-10,"-22"2,0 0,26-1,-29 5,2-1,-1-2,0 0,3 2,2 0,11 0,-3 0,23-3,-26 8,-46 0,-7 0,9 0,6 0,6 0,21 0,-20 0,25 0,3 0,16 0,-23 0,2 0,1 0,-1 0,44 0,-25 0,-33 0,-24 0,-6 0,-3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8T03:47:58.42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40,'72'-11,"-23"4,3 1,-2 2,2 0,24-1,-2 2,18 3,-30 0,-4 0,-5 0,0 0,-28 0,-16 0,8 0,10 0,-3 0,4 0,-18 0,4 0,7 0,-6 0,8 0,-8 0,25 0,-16 0,30 0,-38 3,12-3,-16 3,1-3,4 0,-3 0,4 0,-3 0,-2 0,5 0,-3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8T03:47:58.42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75,'43'0,"-8"0,-27 0,1 0,14 0,-7 0,16 0,-3 0,8 0,11 0,0 0,41 0,-41 0,28 0,-57 0,-1-3,-6 2,6-2,43-4,-26 5,25-6,-37 8,-9 0,4 0,5-2,8 1,11-7,-4 7,-3-5,-19 6,1 0,-5-3,22 3,-8-3,35-3,-37 4,30-4,-22 0,16 5,10-4,-8 5,8 0,-10 0,-11 0,-7 0,-15 0,-4 0,4 0,4 0,-2 0,2 0,-8 0,6 0,-1 0,8 0,9 0,-9 0,4 0,-21 0,-2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8T03:47:58.42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72,'37'0,"-3"0,-28 0,6 0,14 0,6 0,16 0,-10 3,17-2,-25 3,9-4,-15 3,-13-2,6 3,-2-4,-2 0,10 0,-3 0,-1 0,-2 0,11 0,-11 0,11 0,-19 0,8 3,5-3,-2 3,1-3,-9 0,3 0,9-3,-3 3,2-3,-11 0,0 2,22-7,-19 7,23-4,-27 5,6 0,11 0,-14 0,29 0,-24 0,26 0,-8 0,11 0,0 0,-1 0,-9 0,-3 0,-16 0,14 0,-17 0,12 0,-18 0,4 0,5 0,-2 0,3 0,8 0,4 0,-3 0,4-4,-25 3,35-3,-27 4,28 0,-14 0,-9 0,33 0,-19 0,54 0,-38 0,47-7,-61 6,19-6,-32 7,-4 0,-3 0,11 0,15 0,-9-3,62 2,-54-2,32 1,-10 1,-45-2,34 3,-42 0,7-3,-1-1,-6 0,12 1,4-3,0 5,28-4,-33 5,31 0,-42 0,16-3,-17 2,2-2,32 3,2 0,30 0,5 7,-18-5,6 5,-32-7,-2 0,-19 3,1-3,-2 3,-1-3,6 0,-7 0,2 0,-2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8T03:47:58.424"/>
    </inkml:context>
    <inkml:brush xml:id="br0">
      <inkml:brushProperty name="width" value="0.3" units="cm"/>
      <inkml:brushProperty name="height" value="0.6" units="cm"/>
      <inkml:brushProperty name="color" value="#EF0C4D"/>
      <inkml:brushProperty name="tip" value="rectangle"/>
      <inkml:brushProperty name="rasterOp" value="maskPen"/>
    </inkml:brush>
  </inkml:definitions>
  <inkml:trace contextRef="#ctx0" brushRef="#br0">1 48,'65'-7,"-9"2,-31 1,10 3,-17-5,7 5,-16-2,6 3,25-6,-16 4,11-4,-28 3,4 3,7-3,15 8,0-4,12 10,-8-10,-7 5,13-1,-24-4,15 4,-14-5,-5 0,2 0,9 0,-7 0,14 0,-22 0,7 0,-1 0,-6 0,9 0,6 0,-7 0,77 8,-9-6,-27 4,0 1,32 0,-52 1,-16-3,-20-5,-1 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8T03:47:58.425"/>
    </inkml:context>
    <inkml:brush xml:id="br0">
      <inkml:brushProperty name="width" value="0.3" units="cm"/>
      <inkml:brushProperty name="height" value="0.6" units="cm"/>
      <inkml:brushProperty name="color" value="#EF0C4D"/>
      <inkml:brushProperty name="tip" value="rectangle"/>
      <inkml:brushProperty name="rasterOp" value="maskPen"/>
    </inkml:brush>
  </inkml:definitions>
  <inkml:trace contextRef="#ctx0" brushRef="#br0">1 1,'58'0,"-1"0,-4 3,0 1,0-1,-2 2,33 10,-32-6,-2-2,16 1,23 6,-55-12,10 4,-33-6,12 0,-4 0,1 0,0 0,-8 0,6 0,-4 0,6 0,-7 0,2 0,6-3,-10 2,9-1,-5 2,-1 0,14 0,-16-3,11 2,-11-2,1 3,8 0,-2 0,16 0,-16 0,5 3,-15-2,3 2,7-3,2 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8T03:47:58.426"/>
    </inkml:context>
    <inkml:brush xml:id="br0">
      <inkml:brushProperty name="width" value="0.3" units="cm"/>
      <inkml:brushProperty name="height" value="0.6" units="cm"/>
      <inkml:brushProperty name="color" value="#EF0C4D"/>
      <inkml:brushProperty name="tip" value="rectangle"/>
      <inkml:brushProperty name="rasterOp" value="maskPen"/>
    </inkml:brush>
  </inkml:definitions>
  <inkml:trace contextRef="#ctx0" brushRef="#br0">0 35,'78'-7,"5"-4,-22 9,-1-4,-2 6,-21-4,-10 3,-13-2,16 3,-15 0,35 5,-34-4,17 4,28 3,-6-6,-6 4,4 2,1-3,-3 0,17 4,19-2,-39-1,-13-5,4 4,-11-5,4 0,5 0,8 0,-17 0,6 0,-9-3,20 2,5-3,-5 4,9-5,-32 3,13-3,-19 5,-2 0,-7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8T03:37:19.97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40,'72'-11,"-23"4,3 1,-2 2,2 0,24-1,-2 2,18 3,-30 0,-4 0,-5 0,0 0,-28 0,-16 0,8 0,10 0,-3 0,4 0,-18 0,4 0,7 0,-6 0,8 0,-8 0,25 0,-16 0,30 0,-38 3,12-3,-16 3,1-3,4 0,-3 0,4 0,-3 0,-2 0,5 0,-3 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8T03:49:39.17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40,'72'-11,"-23"4,3 1,-2 2,2 0,24-1,-2 2,18 3,-30 0,-4 0,-5 0,0 0,-28 0,-16 0,8 0,10 0,-3 0,4 0,-18 0,4 0,7 0,-6 0,8 0,-8 0,25 0,-16 0,30 0,-38 3,12-3,-16 3,1-3,4 0,-3 0,4 0,-3 0,-2 0,5 0,-3 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8T03:49:39.17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75,'43'0,"-8"0,-27 0,1 0,14 0,-7 0,16 0,-3 0,8 0,11 0,0 0,41 0,-41 0,28 0,-57 0,-1-3,-6 2,6-2,43-4,-26 5,25-6,-37 8,-9 0,4 0,5-2,8 1,11-7,-4 7,-3-5,-19 6,1 0,-5-3,22 3,-8-3,35-3,-37 4,30-4,-22 0,16 5,10-4,-8 5,8 0,-10 0,-11 0,-7 0,-15 0,-4 0,4 0,4 0,-2 0,2 0,-8 0,6 0,-1 0,8 0,9 0,-9 0,4 0,-21 0,-2 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8T03:49:39.17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72,'37'0,"-3"0,-28 0,6 0,14 0,6 0,16 0,-10 3,17-2,-25 3,9-4,-15 3,-13-2,6 3,-2-4,-2 0,10 0,-3 0,-1 0,-2 0,11 0,-11 0,11 0,-19 0,8 3,5-3,-2 3,1-3,-9 0,3 0,9-3,-3 3,2-3,-11 0,0 2,22-7,-19 7,23-4,-27 5,6 0,11 0,-14 0,29 0,-24 0,26 0,-8 0,11 0,0 0,-1 0,-9 0,-3 0,-16 0,14 0,-17 0,12 0,-18 0,4 0,5 0,-2 0,3 0,8 0,4 0,-3 0,4-4,-25 3,35-3,-27 4,28 0,-14 0,-9 0,33 0,-19 0,54 0,-38 0,47-7,-61 6,19-6,-32 7,-4 0,-3 0,11 0,15 0,-9-3,62 2,-54-2,32 1,-10 1,-45-2,34 3,-42 0,7-3,-1-1,-6 0,12 1,4-3,0 5,28-4,-33 5,31 0,-42 0,16-3,-17 2,2-2,32 3,2 0,30 0,5 7,-18-5,6 5,-32-7,-2 0,-19 3,1-3,-2 3,-1-3,6 0,-7 0,2 0,-2 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8T03:49:39.173"/>
    </inkml:context>
    <inkml:brush xml:id="br0">
      <inkml:brushProperty name="width" value="0.3" units="cm"/>
      <inkml:brushProperty name="height" value="0.6" units="cm"/>
      <inkml:brushProperty name="color" value="#EF0C4D"/>
      <inkml:brushProperty name="tip" value="rectangle"/>
      <inkml:brushProperty name="rasterOp" value="maskPen"/>
    </inkml:brush>
  </inkml:definitions>
  <inkml:trace contextRef="#ctx0" brushRef="#br0">1 48,'65'-7,"-9"2,-31 1,10 3,-17-5,7 5,-16-2,6 3,25-6,-16 4,11-4,-28 3,4 3,7-3,15 8,0-4,12 10,-8-10,-7 5,13-1,-24-4,15 4,-14-5,-5 0,2 0,9 0,-7 0,14 0,-22 0,7 0,-1 0,-6 0,9 0,6 0,-7 0,77 8,-9-6,-27 4,0 1,32 0,-52 1,-16-3,-20-5,-1 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8T03:49:39.174"/>
    </inkml:context>
    <inkml:brush xml:id="br0">
      <inkml:brushProperty name="width" value="0.3" units="cm"/>
      <inkml:brushProperty name="height" value="0.6" units="cm"/>
      <inkml:brushProperty name="color" value="#EF0C4D"/>
      <inkml:brushProperty name="tip" value="rectangle"/>
      <inkml:brushProperty name="rasterOp" value="maskPen"/>
    </inkml:brush>
  </inkml:definitions>
  <inkml:trace contextRef="#ctx0" brushRef="#br0">1 1,'58'0,"-1"0,-4 3,0 1,0-1,-2 2,33 10,-32-6,-2-2,16 1,23 6,-55-12,10 4,-33-6,12 0,-4 0,1 0,0 0,-8 0,6 0,-4 0,6 0,-7 0,2 0,6-3,-10 2,9-1,-5 2,-1 0,14 0,-16-3,11 2,-11-2,1 3,8 0,-2 0,16 0,-16 0,5 3,-15-2,3 2,7-3,2 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8T03:49:39.175"/>
    </inkml:context>
    <inkml:brush xml:id="br0">
      <inkml:brushProperty name="width" value="0.3" units="cm"/>
      <inkml:brushProperty name="height" value="0.6" units="cm"/>
      <inkml:brushProperty name="color" value="#EF0C4D"/>
      <inkml:brushProperty name="tip" value="rectangle"/>
      <inkml:brushProperty name="rasterOp" value="maskPen"/>
    </inkml:brush>
  </inkml:definitions>
  <inkml:trace contextRef="#ctx0" brushRef="#br0">0 35,'78'-7,"5"-4,-22 9,-1-4,-2 6,-21-4,-10 3,-13-2,16 3,-15 0,35 5,-34-4,17 4,28 3,-6-6,-6 4,4 2,1-3,-3 0,17 4,19-2,-39-1,-13-5,4 4,-11-5,4 0,5 0,8 0,-17 0,6 0,-9-3,20 2,5-3,-5 4,9-5,-32 3,13-3,-19 5,-2 0,-7 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8T03:49:39.176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0 84,'40'-5,"-1"1,-19 4,46-7,-32 5,18-5,4-1,20 6,21-12,-31 13,-28-6,-10 7,-6 0,4 0,-14-2,4 1,9-2,5 3,-4-3,-9 3,-7-3,8 3,21-6,-14 4,49-4,-47 6,28 0,1 0,-24 0,54 7,-59-6,19 6,-34-7,-5 0,15 0,-10 0,9 0,-12 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8T03:49:39.177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 70,'45'-5,"-4"2,-17 3,-4 0,-5 0,-1 0,-1 0,8-3,-5 2,8-2,-5 0,5 2,-5-3,-1 4,0 0,-5 0,21-5,-2 3,26-9,-8 9,-2-8,7 9,6-2,12 3,8 0,-30 0,14 0,-25 0,18-6,-10 5,-19-4,4 5,-17 0,9 0,-1 0,-5 0,-4 0,13 0,1 5,3-4,22 4,-9-5,0 3,19-2,-45 2,45-3,-40 3,13-2,-20 3,-10-4,13 0,-6 0,5 0,-8 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8T03:49:39.178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0 9,'56'-4,"-7"0,-25 4,21 0,-15 0,26 0,-19 0,11 0,-11 0,-8 0,-11 0,-6 0,3 0,4 3,-3-3,28 3,1-3,26 0,0 6,10-4,-24 5,1 0,34-5,-35 6,-2-1,16-6,-10 6,-13-4,-14-2,1 8,-16-8,9 5,-13-6,14 0,-2 0,18 0,-18 0,8 0,-19 0,7 0,-12 0,12 0,-9 0,19 0,-11 0,23 0,-18 0,18 0,-23 0,32 0,-35 0,45 0,-29 0,12 0,9 0,-32 0,40 0,-48 0,38 0,-44 0,44 0,-33 0,35 0,7 0,-10 0,17 3,1 1,-15-2,33 5,-49-4,25-2,-40 2,29-3,-33 0,6 0,-13 0,6 0,-8 0,12 0,4 0,-15 0,20 0,-22 0,4 0,7 0,-4 0,4 0,-8 0,3 0,-5 0,14 0,-15 0,6-3,-2 2,-2-4,11 0,-11 2,5-1,-6 4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8T04:00:24.479"/>
    </inkml:context>
    <inkml:brush xml:id="br0">
      <inkml:brushProperty name="width" value="0.3" units="cm"/>
      <inkml:brushProperty name="height" value="0.6" units="cm"/>
      <inkml:brushProperty name="color" value="#0069AF"/>
      <inkml:brushProperty name="tip" value="rectangle"/>
      <inkml:brushProperty name="rasterOp" value="maskPen"/>
    </inkml:brush>
  </inkml:definitions>
  <inkml:trace contextRef="#ctx0" brushRef="#br0">0 113,'51'-6,"-1"0,37 2,-29-1,-1 2,27 3,-3 0,-10 0,0 0,0 0,0-7,0 6,-11-5,-12 6,-3 0,-18 0,39 0,-3-7,10 5,-4-11,-40 12,14-9,-3 2,20-5,-10 5,-10 1,-25 5,-9 1,-3-2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8T03:37:19.97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75,'43'0,"-8"0,-27 0,1 0,14 0,-7 0,16 0,-3 0,8 0,11 0,0 0,41 0,-41 0,28 0,-57 0,-1-3,-6 2,6-2,43-4,-26 5,25-6,-37 8,-9 0,4 0,5-2,8 1,11-7,-4 7,-3-5,-19 6,1 0,-5-3,22 3,-8-3,35-3,-37 4,30-4,-22 0,16 5,10-4,-8 5,8 0,-10 0,-11 0,-7 0,-15 0,-4 0,4 0,4 0,-2 0,2 0,-8 0,6 0,-1 0,8 0,9 0,-9 0,4 0,-21 0,-2 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8T04:00:25.808"/>
    </inkml:context>
    <inkml:brush xml:id="br0">
      <inkml:brushProperty name="width" value="0.3" units="cm"/>
      <inkml:brushProperty name="height" value="0.6" units="cm"/>
      <inkml:brushProperty name="color" value="#0069AF"/>
      <inkml:brushProperty name="tip" value="rectangle"/>
      <inkml:brushProperty name="rasterOp" value="maskPen"/>
    </inkml:brush>
  </inkml:definitions>
  <inkml:trace contextRef="#ctx0" brushRef="#br0">1 1,'56'0,"0"0,-2-1,0 2,-3 2,3 1,19-3,3 0,-7 2,1 1,7 0,-2-1,-17-3,-1 2,1 9,-1 1,-2-10,0 0,42 19,-37-20,-32 4,-22-5,11 0,0 0,-1 0,7-4,-12 4,12-4,-10 4,2-3,-6 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8T04:00:29.148"/>
    </inkml:context>
    <inkml:brush xml:id="br0">
      <inkml:brushProperty name="width" value="0.3" units="cm"/>
      <inkml:brushProperty name="height" value="0.6" units="cm"/>
      <inkml:brushProperty name="color" value="#0069AF"/>
      <inkml:brushProperty name="tip" value="rectangle"/>
      <inkml:brushProperty name="rasterOp" value="maskPen"/>
    </inkml:brush>
  </inkml:definitions>
  <inkml:trace contextRef="#ctx0" brushRef="#br0">0 86,'75'-10,"-22"2,0 0,26-1,-29 5,2-1,-1-2,0 0,3 2,2 0,11 0,-3 0,23-3,-26 8,-46 0,-7 0,9 0,6 0,6 0,21 0,-20 0,25 0,3 0,16 0,-23 0,2 0,1 0,-1 0,44 0,-25 0,-33 0,-24 0,-6 0,-3 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8T10:49:44.733"/>
    </inkml:context>
    <inkml:brush xml:id="br0">
      <inkml:brushProperty name="width" value="0.3" units="cm"/>
      <inkml:brushProperty name="height" value="0.6" units="cm"/>
      <inkml:brushProperty name="color" value="#D9AEFF"/>
      <inkml:brushProperty name="tip" value="rectangle"/>
      <inkml:brushProperty name="rasterOp" value="maskPen"/>
    </inkml:brush>
  </inkml:definitions>
  <inkml:trace contextRef="#ctx0" brushRef="#br0">0 10,'64'0,"0"0,5 0,3 0,12 0,0 0,1 0,-4 0,-18 0,-2 0,-1 0,-1 0,38 0,-12 0,-16 0,-8 0,-9-2,-2-1,4 1,2-1,4 3,-7 0,-13 0,-11 0,-7 0,1 0,3 0,0 0,-3 0,-5 0,-4 0,2 0,-2 0,6 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8T10:49:47.316"/>
    </inkml:context>
    <inkml:brush xml:id="br0">
      <inkml:brushProperty name="width" value="0.3" units="cm"/>
      <inkml:brushProperty name="height" value="0.6" units="cm"/>
      <inkml:brushProperty name="color" value="#D9AEFF"/>
      <inkml:brushProperty name="tip" value="rectangle"/>
      <inkml:brushProperty name="rasterOp" value="maskPen"/>
    </inkml:brush>
  </inkml:definitions>
  <inkml:trace contextRef="#ctx0" brushRef="#br0">1 10,'93'0,"-43"0,1 0,48 0,-48 0,0 0,46 0,-10 0,-9 0,-7 0,-7 0,-3 0,-5 0,-4 0,-2 0,-2 0,-1 0,-2 0,0-2,3-1,10 0,13 1,10 2,7 0,-2 0,-5 0,-9 0,-9 0,-3 0,-3 0,2 0,1 0,0 0,4 0,-2 0,-5 0,-12 0,-16 0,-15 0,-60 0,33 0,-39 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8T03:47:58.42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40,'72'-11,"-23"4,3 1,-2 2,2 0,24-1,-2 2,18 3,-30 0,-4 0,-5 0,0 0,-28 0,-16 0,8 0,10 0,-3 0,4 0,-18 0,4 0,7 0,-6 0,8 0,-8 0,25 0,-16 0,30 0,-38 3,12-3,-16 3,1-3,4 0,-3 0,4 0,-3 0,-2 0,5 0,-3 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8T03:47:58.42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75,'43'0,"-8"0,-27 0,1 0,14 0,-7 0,16 0,-3 0,8 0,11 0,0 0,41 0,-41 0,28 0,-57 0,-1-3,-6 2,6-2,43-4,-26 5,25-6,-37 8,-9 0,4 0,5-2,8 1,11-7,-4 7,-3-5,-19 6,1 0,-5-3,22 3,-8-3,35-3,-37 4,30-4,-22 0,16 5,10-4,-8 5,8 0,-10 0,-11 0,-7 0,-15 0,-4 0,4 0,4 0,-2 0,2 0,-8 0,6 0,-1 0,8 0,9 0,-9 0,4 0,-21 0,-2 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8T03:47:58.42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72,'37'0,"-3"0,-28 0,6 0,14 0,6 0,16 0,-10 3,17-2,-25 3,9-4,-15 3,-13-2,6 3,-2-4,-2 0,10 0,-3 0,-1 0,-2 0,11 0,-11 0,11 0,-19 0,8 3,5-3,-2 3,1-3,-9 0,3 0,9-3,-3 3,2-3,-11 0,0 2,22-7,-19 7,23-4,-27 5,6 0,11 0,-14 0,29 0,-24 0,26 0,-8 0,11 0,0 0,-1 0,-9 0,-3 0,-16 0,14 0,-17 0,12 0,-18 0,4 0,5 0,-2 0,3 0,8 0,4 0,-3 0,4-4,-25 3,35-3,-27 4,28 0,-14 0,-9 0,33 0,-19 0,54 0,-38 0,47-7,-61 6,19-6,-32 7,-4 0,-3 0,11 0,15 0,-9-3,62 2,-54-2,32 1,-10 1,-45-2,34 3,-42 0,7-3,-1-1,-6 0,12 1,4-3,0 5,28-4,-33 5,31 0,-42 0,16-3,-17 2,2-2,32 3,2 0,30 0,5 7,-18-5,6 5,-32-7,-2 0,-19 3,1-3,-2 3,-1-3,6 0,-7 0,2 0,-2 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8T03:47:58.424"/>
    </inkml:context>
    <inkml:brush xml:id="br0">
      <inkml:brushProperty name="width" value="0.3" units="cm"/>
      <inkml:brushProperty name="height" value="0.6" units="cm"/>
      <inkml:brushProperty name="color" value="#EF0C4D"/>
      <inkml:brushProperty name="tip" value="rectangle"/>
      <inkml:brushProperty name="rasterOp" value="maskPen"/>
    </inkml:brush>
  </inkml:definitions>
  <inkml:trace contextRef="#ctx0" brushRef="#br0">1 48,'65'-7,"-9"2,-31 1,10 3,-17-5,7 5,-16-2,6 3,25-6,-16 4,11-4,-28 3,4 3,7-3,15 8,0-4,12 10,-8-10,-7 5,13-1,-24-4,15 4,-14-5,-5 0,2 0,9 0,-7 0,14 0,-22 0,7 0,-1 0,-6 0,9 0,6 0,-7 0,77 8,-9-6,-27 4,0 1,32 0,-52 1,-16-3,-20-5,-1 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8T03:47:58.425"/>
    </inkml:context>
    <inkml:brush xml:id="br0">
      <inkml:brushProperty name="width" value="0.3" units="cm"/>
      <inkml:brushProperty name="height" value="0.6" units="cm"/>
      <inkml:brushProperty name="color" value="#EF0C4D"/>
      <inkml:brushProperty name="tip" value="rectangle"/>
      <inkml:brushProperty name="rasterOp" value="maskPen"/>
    </inkml:brush>
  </inkml:definitions>
  <inkml:trace contextRef="#ctx0" brushRef="#br0">1 1,'58'0,"-1"0,-4 3,0 1,0-1,-2 2,33 10,-32-6,-2-2,16 1,23 6,-55-12,10 4,-33-6,12 0,-4 0,1 0,0 0,-8 0,6 0,-4 0,6 0,-7 0,2 0,6-3,-10 2,9-1,-5 2,-1 0,14 0,-16-3,11 2,-11-2,1 3,8 0,-2 0,16 0,-16 0,5 3,-15-2,3 2,7-3,2 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8T03:47:58.426"/>
    </inkml:context>
    <inkml:brush xml:id="br0">
      <inkml:brushProperty name="width" value="0.3" units="cm"/>
      <inkml:brushProperty name="height" value="0.6" units="cm"/>
      <inkml:brushProperty name="color" value="#EF0C4D"/>
      <inkml:brushProperty name="tip" value="rectangle"/>
      <inkml:brushProperty name="rasterOp" value="maskPen"/>
    </inkml:brush>
  </inkml:definitions>
  <inkml:trace contextRef="#ctx0" brushRef="#br0">0 35,'78'-7,"5"-4,-22 9,-1-4,-2 6,-21-4,-10 3,-13-2,16 3,-15 0,35 5,-34-4,17 4,28 3,-6-6,-6 4,4 2,1-3,-3 0,17 4,19-2,-39-1,-13-5,4 4,-11-5,4 0,5 0,8 0,-17 0,6 0,-9-3,20 2,5-3,-5 4,9-5,-32 3,13-3,-19 5,-2 0,-7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8T03:37:19.98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72,'37'0,"-3"0,-28 0,6 0,14 0,6 0,16 0,-10 3,17-2,-25 3,9-4,-15 3,-13-2,6 3,-2-4,-2 0,10 0,-3 0,-1 0,-2 0,11 0,-11 0,11 0,-19 0,8 3,5-3,-2 3,1-3,-9 0,3 0,9-3,-3 3,2-3,-11 0,0 2,22-7,-19 7,23-4,-27 5,6 0,11 0,-14 0,29 0,-24 0,26 0,-8 0,11 0,0 0,-1 0,-9 0,-3 0,-16 0,14 0,-17 0,12 0,-18 0,4 0,5 0,-2 0,3 0,8 0,4 0,-3 0,4-4,-25 3,35-3,-27 4,28 0,-14 0,-9 0,33 0,-19 0,54 0,-38 0,47-7,-61 6,19-6,-32 7,-4 0,-3 0,11 0,15 0,-9-3,62 2,-54-2,32 1,-10 1,-45-2,34 3,-42 0,7-3,-1-1,-6 0,12 1,4-3,0 5,28-4,-33 5,31 0,-42 0,16-3,-17 2,2-2,32 3,2 0,30 0,5 7,-18-5,6 5,-32-7,-2 0,-19 3,1-3,-2 3,-1-3,6 0,-7 0,2 0,-2 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8T03:49:39.17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40,'72'-11,"-23"4,3 1,-2 2,2 0,24-1,-2 2,18 3,-30 0,-4 0,-5 0,0 0,-28 0,-16 0,8 0,10 0,-3 0,4 0,-18 0,4 0,7 0,-6 0,8 0,-8 0,25 0,-16 0,30 0,-38 3,12-3,-16 3,1-3,4 0,-3 0,4 0,-3 0,-2 0,5 0,-3 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8T03:49:39.17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75,'43'0,"-8"0,-27 0,1 0,14 0,-7 0,16 0,-3 0,8 0,11 0,0 0,41 0,-41 0,28 0,-57 0,-1-3,-6 2,6-2,43-4,-26 5,25-6,-37 8,-9 0,4 0,5-2,8 1,11-7,-4 7,-3-5,-19 6,1 0,-5-3,22 3,-8-3,35-3,-37 4,30-4,-22 0,16 5,10-4,-8 5,8 0,-10 0,-11 0,-7 0,-15 0,-4 0,4 0,4 0,-2 0,2 0,-8 0,6 0,-1 0,8 0,9 0,-9 0,4 0,-21 0,-2 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8T03:49:39.17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72,'37'0,"-3"0,-28 0,6 0,14 0,6 0,16 0,-10 3,17-2,-25 3,9-4,-15 3,-13-2,6 3,-2-4,-2 0,10 0,-3 0,-1 0,-2 0,11 0,-11 0,11 0,-19 0,8 3,5-3,-2 3,1-3,-9 0,3 0,9-3,-3 3,2-3,-11 0,0 2,22-7,-19 7,23-4,-27 5,6 0,11 0,-14 0,29 0,-24 0,26 0,-8 0,11 0,0 0,-1 0,-9 0,-3 0,-16 0,14 0,-17 0,12 0,-18 0,4 0,5 0,-2 0,3 0,8 0,4 0,-3 0,4-4,-25 3,35-3,-27 4,28 0,-14 0,-9 0,33 0,-19 0,54 0,-38 0,47-7,-61 6,19-6,-32 7,-4 0,-3 0,11 0,15 0,-9-3,62 2,-54-2,32 1,-10 1,-45-2,34 3,-42 0,7-3,-1-1,-6 0,12 1,4-3,0 5,28-4,-33 5,31 0,-42 0,16-3,-17 2,2-2,32 3,2 0,30 0,5 7,-18-5,6 5,-32-7,-2 0,-19 3,1-3,-2 3,-1-3,6 0,-7 0,2 0,-2 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8T03:49:39.173"/>
    </inkml:context>
    <inkml:brush xml:id="br0">
      <inkml:brushProperty name="width" value="0.3" units="cm"/>
      <inkml:brushProperty name="height" value="0.6" units="cm"/>
      <inkml:brushProperty name="color" value="#EF0C4D"/>
      <inkml:brushProperty name="tip" value="rectangle"/>
      <inkml:brushProperty name="rasterOp" value="maskPen"/>
    </inkml:brush>
  </inkml:definitions>
  <inkml:trace contextRef="#ctx0" brushRef="#br0">1 48,'65'-7,"-9"2,-31 1,10 3,-17-5,7 5,-16-2,6 3,25-6,-16 4,11-4,-28 3,4 3,7-3,15 8,0-4,12 10,-8-10,-7 5,13-1,-24-4,15 4,-14-5,-5 0,2 0,9 0,-7 0,14 0,-22 0,7 0,-1 0,-6 0,9 0,6 0,-7 0,77 8,-9-6,-27 4,0 1,32 0,-52 1,-16-3,-20-5,-1 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8T03:49:39.174"/>
    </inkml:context>
    <inkml:brush xml:id="br0">
      <inkml:brushProperty name="width" value="0.3" units="cm"/>
      <inkml:brushProperty name="height" value="0.6" units="cm"/>
      <inkml:brushProperty name="color" value="#EF0C4D"/>
      <inkml:brushProperty name="tip" value="rectangle"/>
      <inkml:brushProperty name="rasterOp" value="maskPen"/>
    </inkml:brush>
  </inkml:definitions>
  <inkml:trace contextRef="#ctx0" brushRef="#br0">1 1,'58'0,"-1"0,-4 3,0 1,0-1,-2 2,33 10,-32-6,-2-2,16 1,23 6,-55-12,10 4,-33-6,12 0,-4 0,1 0,0 0,-8 0,6 0,-4 0,6 0,-7 0,2 0,6-3,-10 2,9-1,-5 2,-1 0,14 0,-16-3,11 2,-11-2,1 3,8 0,-2 0,16 0,-16 0,5 3,-15-2,3 2,7-3,2 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8T03:49:39.175"/>
    </inkml:context>
    <inkml:brush xml:id="br0">
      <inkml:brushProperty name="width" value="0.3" units="cm"/>
      <inkml:brushProperty name="height" value="0.6" units="cm"/>
      <inkml:brushProperty name="color" value="#EF0C4D"/>
      <inkml:brushProperty name="tip" value="rectangle"/>
      <inkml:brushProperty name="rasterOp" value="maskPen"/>
    </inkml:brush>
  </inkml:definitions>
  <inkml:trace contextRef="#ctx0" brushRef="#br0">0 35,'78'-7,"5"-4,-22 9,-1-4,-2 6,-21-4,-10 3,-13-2,16 3,-15 0,35 5,-34-4,17 4,28 3,-6-6,-6 4,4 2,1-3,-3 0,17 4,19-2,-39-1,-13-5,4 4,-11-5,4 0,5 0,8 0,-17 0,6 0,-9-3,20 2,5-3,-5 4,9-5,-32 3,13-3,-19 5,-2 0,-7 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8T03:49:39.176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0 84,'40'-5,"-1"1,-19 4,46-7,-32 5,18-5,4-1,20 6,21-12,-31 13,-28-6,-10 7,-6 0,4 0,-14-2,4 1,9-2,5 3,-4-3,-9 3,-7-3,8 3,21-6,-14 4,49-4,-47 6,28 0,1 0,-24 0,54 7,-59-6,19 6,-34-7,-5 0,15 0,-10 0,9 0,-12 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8T03:49:39.177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 70,'45'-5,"-4"2,-17 3,-4 0,-5 0,-1 0,-1 0,8-3,-5 2,8-2,-5 0,5 2,-5-3,-1 4,0 0,-5 0,21-5,-2 3,26-9,-8 9,-2-8,7 9,6-2,12 3,8 0,-30 0,14 0,-25 0,18-6,-10 5,-19-4,4 5,-17 0,9 0,-1 0,-5 0,-4 0,13 0,1 5,3-4,22 4,-9-5,0 3,19-2,-45 2,45-3,-40 3,13-2,-20 3,-10-4,13 0,-6 0,5 0,-8 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8T03:49:39.178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0 9,'56'-4,"-7"0,-25 4,21 0,-15 0,26 0,-19 0,11 0,-11 0,-8 0,-11 0,-6 0,3 0,4 3,-3-3,28 3,1-3,26 0,0 6,10-4,-24 5,1 0,34-5,-35 6,-2-1,16-6,-10 6,-13-4,-14-2,1 8,-16-8,9 5,-13-6,14 0,-2 0,18 0,-18 0,8 0,-19 0,7 0,-12 0,12 0,-9 0,19 0,-11 0,23 0,-18 0,18 0,-23 0,32 0,-35 0,45 0,-29 0,12 0,9 0,-32 0,40 0,-48 0,38 0,-44 0,44 0,-33 0,35 0,7 0,-10 0,17 3,1 1,-15-2,33 5,-49-4,25-2,-40 2,29-3,-33 0,6 0,-13 0,6 0,-8 0,12 0,4 0,-15 0,20 0,-22 0,4 0,7 0,-4 0,4 0,-8 0,3 0,-5 0,14 0,-15 0,6-3,-2 2,-2-4,11 0,-11 2,5-1,-6 4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8T04:00:24.479"/>
    </inkml:context>
    <inkml:brush xml:id="br0">
      <inkml:brushProperty name="width" value="0.3" units="cm"/>
      <inkml:brushProperty name="height" value="0.6" units="cm"/>
      <inkml:brushProperty name="color" value="#0069AF"/>
      <inkml:brushProperty name="tip" value="rectangle"/>
      <inkml:brushProperty name="rasterOp" value="maskPen"/>
    </inkml:brush>
  </inkml:definitions>
  <inkml:trace contextRef="#ctx0" brushRef="#br0">0 113,'51'-6,"-1"0,37 2,-29-1,-1 2,27 3,-3 0,-10 0,0 0,0 0,0-7,0 6,-11-5,-12 6,-3 0,-18 0,39 0,-3-7,10 5,-4-11,-40 12,14-9,-3 2,20-5,-10 5,-10 1,-25 5,-9 1,-3-2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8T03:46:29.37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40,'72'-11,"-23"4,3 1,-2 2,2 0,24-1,-2 2,18 3,-30 0,-4 0,-5 0,0 0,-28 0,-16 0,8 0,10 0,-3 0,4 0,-18 0,4 0,7 0,-6 0,8 0,-8 0,25 0,-16 0,30 0,-38 3,12-3,-16 3,1-3,4 0,-3 0,4 0,-3 0,-2 0,5 0,-3 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8T04:00:25.808"/>
    </inkml:context>
    <inkml:brush xml:id="br0">
      <inkml:brushProperty name="width" value="0.3" units="cm"/>
      <inkml:brushProperty name="height" value="0.6" units="cm"/>
      <inkml:brushProperty name="color" value="#0069AF"/>
      <inkml:brushProperty name="tip" value="rectangle"/>
      <inkml:brushProperty name="rasterOp" value="maskPen"/>
    </inkml:brush>
  </inkml:definitions>
  <inkml:trace contextRef="#ctx0" brushRef="#br0">1 1,'56'0,"0"0,-2-1,0 2,-3 2,3 1,19-3,3 0,-7 2,1 1,7 0,-2-1,-17-3,-1 2,1 9,-1 1,-2-10,0 0,42 19,-37-20,-32 4,-22-5,11 0,0 0,-1 0,7-4,-12 4,12-4,-10 4,2-3,-6 0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8T04:00:29.148"/>
    </inkml:context>
    <inkml:brush xml:id="br0">
      <inkml:brushProperty name="width" value="0.3" units="cm"/>
      <inkml:brushProperty name="height" value="0.6" units="cm"/>
      <inkml:brushProperty name="color" value="#0069AF"/>
      <inkml:brushProperty name="tip" value="rectangle"/>
      <inkml:brushProperty name="rasterOp" value="maskPen"/>
    </inkml:brush>
  </inkml:definitions>
  <inkml:trace contextRef="#ctx0" brushRef="#br0">0 86,'75'-10,"-22"2,0 0,26-1,-29 5,2-1,-1-2,0 0,3 2,2 0,11 0,-3 0,23-3,-26 8,-46 0,-7 0,9 0,6 0,6 0,21 0,-20 0,25 0,3 0,16 0,-23 0,2 0,1 0,-1 0,44 0,-25 0,-33 0,-24 0,-6 0,-3 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8T10:49:44.733"/>
    </inkml:context>
    <inkml:brush xml:id="br0">
      <inkml:brushProperty name="width" value="0.3" units="cm"/>
      <inkml:brushProperty name="height" value="0.6" units="cm"/>
      <inkml:brushProperty name="color" value="#D9AEFF"/>
      <inkml:brushProperty name="tip" value="rectangle"/>
      <inkml:brushProperty name="rasterOp" value="maskPen"/>
    </inkml:brush>
  </inkml:definitions>
  <inkml:trace contextRef="#ctx0" brushRef="#br0">0 10,'64'0,"0"0,5 0,3 0,12 0,0 0,1 0,-4 0,-18 0,-2 0,-1 0,-1 0,38 0,-12 0,-16 0,-8 0,-9-2,-2-1,4 1,2-1,4 3,-7 0,-13 0,-11 0,-7 0,1 0,3 0,0 0,-3 0,-5 0,-4 0,2 0,-2 0,6 0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8T10:49:47.316"/>
    </inkml:context>
    <inkml:brush xml:id="br0">
      <inkml:brushProperty name="width" value="0.3" units="cm"/>
      <inkml:brushProperty name="height" value="0.6" units="cm"/>
      <inkml:brushProperty name="color" value="#D9AEFF"/>
      <inkml:brushProperty name="tip" value="rectangle"/>
      <inkml:brushProperty name="rasterOp" value="maskPen"/>
    </inkml:brush>
  </inkml:definitions>
  <inkml:trace contextRef="#ctx0" brushRef="#br0">1 10,'93'0,"-43"0,1 0,48 0,-48 0,0 0,46 0,-10 0,-9 0,-7 0,-7 0,-3 0,-5 0,-4 0,-2 0,-2 0,-1 0,-2 0,0-2,3-1,10 0,13 1,10 2,7 0,-2 0,-5 0,-9 0,-9 0,-3 0,-3 0,2 0,1 0,0 0,4 0,-2 0,-5 0,-12 0,-16 0,-15 0,-60 0,33 0,-39 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8T11:23:49.707"/>
    </inkml:context>
    <inkml:brush xml:id="br0">
      <inkml:brushProperty name="width" value="0.3" units="cm"/>
      <inkml:brushProperty name="height" value="0.6" units="cm"/>
      <inkml:brushProperty name="color" value="#00FFE8"/>
      <inkml:brushProperty name="tip" value="rectangle"/>
      <inkml:brushProperty name="rasterOp" value="maskPen"/>
    </inkml:brush>
  </inkml:definitions>
  <inkml:trace contextRef="#ctx0" brushRef="#br0">0 0,'89'0,"-1"0,-21 0,4 0,-3 0,-4 0,5 0,-1 0,2 0,-1 0,-6 0,-4 0,-8 0,-8 0,-3 0,-2 0,0 0,-2 0,-7 0,-7 0,-6 0,-3 0,5 0,-1 0,1 0,-1 0,-4 0,0 0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8T11:23:51.756"/>
    </inkml:context>
    <inkml:brush xml:id="br0">
      <inkml:brushProperty name="width" value="0.3" units="cm"/>
      <inkml:brushProperty name="height" value="0.6" units="cm"/>
      <inkml:brushProperty name="color" value="#00FFE8"/>
      <inkml:brushProperty name="tip" value="rectangle"/>
      <inkml:brushProperty name="rasterOp" value="maskPen"/>
    </inkml:brush>
  </inkml:definitions>
  <inkml:trace contextRef="#ctx0" brushRef="#br0">0 135,'81'0,"-3"0,19 0,2 0,-44 0,0 0,1 0,-1 0,-4 0,0 0,47 0,-3 0,-4-5,-4-4,-3-4,-8-2,-9 3,-8 2,-10 3,-5 2,3-1,4 0,8-1,6-1,3 0,1 0,1 1,-6 3,-8 1,-9 1,-14 2,-11 0,-9 0,-4 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8T03:47:58.42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40,'72'-11,"-23"4,3 1,-2 2,2 0,24-1,-2 2,18 3,-30 0,-4 0,-5 0,0 0,-28 0,-16 0,8 0,10 0,-3 0,4 0,-18 0,4 0,7 0,-6 0,8 0,-8 0,25 0,-16 0,30 0,-38 3,12-3,-16 3,1-3,4 0,-3 0,4 0,-3 0,-2 0,5 0,-3 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8T03:47:58.42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75,'43'0,"-8"0,-27 0,1 0,14 0,-7 0,16 0,-3 0,8 0,11 0,0 0,41 0,-41 0,28 0,-57 0,-1-3,-6 2,6-2,43-4,-26 5,25-6,-37 8,-9 0,4 0,5-2,8 1,11-7,-4 7,-3-5,-19 6,1 0,-5-3,22 3,-8-3,35-3,-37 4,30-4,-22 0,16 5,10-4,-8 5,8 0,-10 0,-11 0,-7 0,-15 0,-4 0,4 0,4 0,-2 0,2 0,-8 0,6 0,-1 0,8 0,9 0,-9 0,4 0,-21 0,-2 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8T03:47:58.42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72,'37'0,"-3"0,-28 0,6 0,14 0,6 0,16 0,-10 3,17-2,-25 3,9-4,-15 3,-13-2,6 3,-2-4,-2 0,10 0,-3 0,-1 0,-2 0,11 0,-11 0,11 0,-19 0,8 3,5-3,-2 3,1-3,-9 0,3 0,9-3,-3 3,2-3,-11 0,0 2,22-7,-19 7,23-4,-27 5,6 0,11 0,-14 0,29 0,-24 0,26 0,-8 0,11 0,0 0,-1 0,-9 0,-3 0,-16 0,14 0,-17 0,12 0,-18 0,4 0,5 0,-2 0,3 0,8 0,4 0,-3 0,4-4,-25 3,35-3,-27 4,28 0,-14 0,-9 0,33 0,-19 0,54 0,-38 0,47-7,-61 6,19-6,-32 7,-4 0,-3 0,11 0,15 0,-9-3,62 2,-54-2,32 1,-10 1,-45-2,34 3,-42 0,7-3,-1-1,-6 0,12 1,4-3,0 5,28-4,-33 5,31 0,-42 0,16-3,-17 2,2-2,32 3,2 0,30 0,5 7,-18-5,6 5,-32-7,-2 0,-19 3,1-3,-2 3,-1-3,6 0,-7 0,2 0,-2 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8T03:47:58.424"/>
    </inkml:context>
    <inkml:brush xml:id="br0">
      <inkml:brushProperty name="width" value="0.3" units="cm"/>
      <inkml:brushProperty name="height" value="0.6" units="cm"/>
      <inkml:brushProperty name="color" value="#EF0C4D"/>
      <inkml:brushProperty name="tip" value="rectangle"/>
      <inkml:brushProperty name="rasterOp" value="maskPen"/>
    </inkml:brush>
  </inkml:definitions>
  <inkml:trace contextRef="#ctx0" brushRef="#br0">1 48,'65'-7,"-9"2,-31 1,10 3,-17-5,7 5,-16-2,6 3,25-6,-16 4,11-4,-28 3,4 3,7-3,15 8,0-4,12 10,-8-10,-7 5,13-1,-24-4,15 4,-14-5,-5 0,2 0,9 0,-7 0,14 0,-22 0,7 0,-1 0,-6 0,9 0,6 0,-7 0,77 8,-9-6,-27 4,0 1,32 0,-52 1,-16-3,-20-5,-1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8T03:46:29.37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75,'43'0,"-8"0,-27 0,1 0,14 0,-7 0,16 0,-3 0,8 0,11 0,0 0,41 0,-41 0,28 0,-57 0,-1-3,-6 2,6-2,43-4,-26 5,25-6,-37 8,-9 0,4 0,5-2,8 1,11-7,-4 7,-3-5,-19 6,1 0,-5-3,22 3,-8-3,35-3,-37 4,30-4,-22 0,16 5,10-4,-8 5,8 0,-10 0,-11 0,-7 0,-15 0,-4 0,4 0,4 0,-2 0,2 0,-8 0,6 0,-1 0,8 0,9 0,-9 0,4 0,-21 0,-2 0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8T03:47:58.425"/>
    </inkml:context>
    <inkml:brush xml:id="br0">
      <inkml:brushProperty name="width" value="0.3" units="cm"/>
      <inkml:brushProperty name="height" value="0.6" units="cm"/>
      <inkml:brushProperty name="color" value="#EF0C4D"/>
      <inkml:brushProperty name="tip" value="rectangle"/>
      <inkml:brushProperty name="rasterOp" value="maskPen"/>
    </inkml:brush>
  </inkml:definitions>
  <inkml:trace contextRef="#ctx0" brushRef="#br0">1 1,'58'0,"-1"0,-4 3,0 1,0-1,-2 2,33 10,-32-6,-2-2,16 1,23 6,-55-12,10 4,-33-6,12 0,-4 0,1 0,0 0,-8 0,6 0,-4 0,6 0,-7 0,2 0,6-3,-10 2,9-1,-5 2,-1 0,14 0,-16-3,11 2,-11-2,1 3,8 0,-2 0,16 0,-16 0,5 3,-15-2,3 2,7-3,2 0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8T03:47:58.426"/>
    </inkml:context>
    <inkml:brush xml:id="br0">
      <inkml:brushProperty name="width" value="0.3" units="cm"/>
      <inkml:brushProperty name="height" value="0.6" units="cm"/>
      <inkml:brushProperty name="color" value="#EF0C4D"/>
      <inkml:brushProperty name="tip" value="rectangle"/>
      <inkml:brushProperty name="rasterOp" value="maskPen"/>
    </inkml:brush>
  </inkml:definitions>
  <inkml:trace contextRef="#ctx0" brushRef="#br0">0 35,'78'-7,"5"-4,-22 9,-1-4,-2 6,-21-4,-10 3,-13-2,16 3,-15 0,35 5,-34-4,17 4,28 3,-6-6,-6 4,4 2,1-3,-3 0,17 4,19-2,-39-1,-13-5,4 4,-11-5,4 0,5 0,8 0,-17 0,6 0,-9-3,20 2,5-3,-5 4,9-5,-32 3,13-3,-19 5,-2 0,-7 0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8T03:49:39.17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40,'72'-11,"-23"4,3 1,-2 2,2 0,24-1,-2 2,18 3,-30 0,-4 0,-5 0,0 0,-28 0,-16 0,8 0,10 0,-3 0,4 0,-18 0,4 0,7 0,-6 0,8 0,-8 0,25 0,-16 0,30 0,-38 3,12-3,-16 3,1-3,4 0,-3 0,4 0,-3 0,-2 0,5 0,-3 0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8T03:49:39.17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75,'43'0,"-8"0,-27 0,1 0,14 0,-7 0,16 0,-3 0,8 0,11 0,0 0,41 0,-41 0,28 0,-57 0,-1-3,-6 2,6-2,43-4,-26 5,25-6,-37 8,-9 0,4 0,5-2,8 1,11-7,-4 7,-3-5,-19 6,1 0,-5-3,22 3,-8-3,35-3,-37 4,30-4,-22 0,16 5,10-4,-8 5,8 0,-10 0,-11 0,-7 0,-15 0,-4 0,4 0,4 0,-2 0,2 0,-8 0,6 0,-1 0,8 0,9 0,-9 0,4 0,-21 0,-2 0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8T03:49:39.17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72,'37'0,"-3"0,-28 0,6 0,14 0,6 0,16 0,-10 3,17-2,-25 3,9-4,-15 3,-13-2,6 3,-2-4,-2 0,10 0,-3 0,-1 0,-2 0,11 0,-11 0,11 0,-19 0,8 3,5-3,-2 3,1-3,-9 0,3 0,9-3,-3 3,2-3,-11 0,0 2,22-7,-19 7,23-4,-27 5,6 0,11 0,-14 0,29 0,-24 0,26 0,-8 0,11 0,0 0,-1 0,-9 0,-3 0,-16 0,14 0,-17 0,12 0,-18 0,4 0,5 0,-2 0,3 0,8 0,4 0,-3 0,4-4,-25 3,35-3,-27 4,28 0,-14 0,-9 0,33 0,-19 0,54 0,-38 0,47-7,-61 6,19-6,-32 7,-4 0,-3 0,11 0,15 0,-9-3,62 2,-54-2,32 1,-10 1,-45-2,34 3,-42 0,7-3,-1-1,-6 0,12 1,4-3,0 5,28-4,-33 5,31 0,-42 0,16-3,-17 2,2-2,32 3,2 0,30 0,5 7,-18-5,6 5,-32-7,-2 0,-19 3,1-3,-2 3,-1-3,6 0,-7 0,2 0,-2 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8T03:49:39.173"/>
    </inkml:context>
    <inkml:brush xml:id="br0">
      <inkml:brushProperty name="width" value="0.3" units="cm"/>
      <inkml:brushProperty name="height" value="0.6" units="cm"/>
      <inkml:brushProperty name="color" value="#EF0C4D"/>
      <inkml:brushProperty name="tip" value="rectangle"/>
      <inkml:brushProperty name="rasterOp" value="maskPen"/>
    </inkml:brush>
  </inkml:definitions>
  <inkml:trace contextRef="#ctx0" brushRef="#br0">1 48,'65'-7,"-9"2,-31 1,10 3,-17-5,7 5,-16-2,6 3,25-6,-16 4,11-4,-28 3,4 3,7-3,15 8,0-4,12 10,-8-10,-7 5,13-1,-24-4,15 4,-14-5,-5 0,2 0,9 0,-7 0,14 0,-22 0,7 0,-1 0,-6 0,9 0,6 0,-7 0,77 8,-9-6,-27 4,0 1,32 0,-52 1,-16-3,-20-5,-1 0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8T03:49:39.174"/>
    </inkml:context>
    <inkml:brush xml:id="br0">
      <inkml:brushProperty name="width" value="0.3" units="cm"/>
      <inkml:brushProperty name="height" value="0.6" units="cm"/>
      <inkml:brushProperty name="color" value="#EF0C4D"/>
      <inkml:brushProperty name="tip" value="rectangle"/>
      <inkml:brushProperty name="rasterOp" value="maskPen"/>
    </inkml:brush>
  </inkml:definitions>
  <inkml:trace contextRef="#ctx0" brushRef="#br0">1 1,'58'0,"-1"0,-4 3,0 1,0-1,-2 2,33 10,-32-6,-2-2,16 1,23 6,-55-12,10 4,-33-6,12 0,-4 0,1 0,0 0,-8 0,6 0,-4 0,6 0,-7 0,2 0,6-3,-10 2,9-1,-5 2,-1 0,14 0,-16-3,11 2,-11-2,1 3,8 0,-2 0,16 0,-16 0,5 3,-15-2,3 2,7-3,2 0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8T03:49:39.175"/>
    </inkml:context>
    <inkml:brush xml:id="br0">
      <inkml:brushProperty name="width" value="0.3" units="cm"/>
      <inkml:brushProperty name="height" value="0.6" units="cm"/>
      <inkml:brushProperty name="color" value="#EF0C4D"/>
      <inkml:brushProperty name="tip" value="rectangle"/>
      <inkml:brushProperty name="rasterOp" value="maskPen"/>
    </inkml:brush>
  </inkml:definitions>
  <inkml:trace contextRef="#ctx0" brushRef="#br0">0 35,'78'-7,"5"-4,-22 9,-1-4,-2 6,-21-4,-10 3,-13-2,16 3,-15 0,35 5,-34-4,17 4,28 3,-6-6,-6 4,4 2,1-3,-3 0,17 4,19-2,-39-1,-13-5,4 4,-11-5,4 0,5 0,8 0,-17 0,6 0,-9-3,20 2,5-3,-5 4,9-5,-32 3,13-3,-19 5,-2 0,-7 0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8T03:49:39.176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0 84,'40'-5,"-1"1,-19 4,46-7,-32 5,18-5,4-1,20 6,21-12,-31 13,-28-6,-10 7,-6 0,4 0,-14-2,4 1,9-2,5 3,-4-3,-9 3,-7-3,8 3,21-6,-14 4,49-4,-47 6,28 0,1 0,-24 0,54 7,-59-6,19 6,-34-7,-5 0,15 0,-10 0,9 0,-12 0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8T03:49:39.177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 70,'45'-5,"-4"2,-17 3,-4 0,-5 0,-1 0,-1 0,8-3,-5 2,8-2,-5 0,5 2,-5-3,-1 4,0 0,-5 0,21-5,-2 3,26-9,-8 9,-2-8,7 9,6-2,12 3,8 0,-30 0,14 0,-25 0,18-6,-10 5,-19-4,4 5,-17 0,9 0,-1 0,-5 0,-4 0,13 0,1 5,3-4,22 4,-9-5,0 3,19-2,-45 2,45-3,-40 3,13-2,-20 3,-10-4,13 0,-6 0,5 0,-8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8T03:46:29.38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72,'37'0,"-3"0,-28 0,6 0,14 0,6 0,16 0,-10 3,17-2,-25 3,9-4,-15 3,-13-2,6 3,-2-4,-2 0,10 0,-3 0,-1 0,-2 0,11 0,-11 0,11 0,-19 0,8 3,5-3,-2 3,1-3,-9 0,3 0,9-3,-3 3,2-3,-11 0,0 2,22-7,-19 7,23-4,-27 5,6 0,11 0,-14 0,29 0,-24 0,26 0,-8 0,11 0,0 0,-1 0,-9 0,-3 0,-16 0,14 0,-17 0,12 0,-18 0,4 0,5 0,-2 0,3 0,8 0,4 0,-3 0,4-4,-25 3,35-3,-27 4,28 0,-14 0,-9 0,33 0,-19 0,54 0,-38 0,47-7,-61 6,19-6,-32 7,-4 0,-3 0,11 0,15 0,-9-3,62 2,-54-2,32 1,-10 1,-45-2,34 3,-42 0,7-3,-1-1,-6 0,12 1,4-3,0 5,28-4,-33 5,31 0,-42 0,16-3,-17 2,2-2,32 3,2 0,30 0,5 7,-18-5,6 5,-32-7,-2 0,-19 3,1-3,-2 3,-1-3,6 0,-7 0,2 0,-2 0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8T03:49:39.178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0 9,'56'-4,"-7"0,-25 4,21 0,-15 0,26 0,-19 0,11 0,-11 0,-8 0,-11 0,-6 0,3 0,4 3,-3-3,28 3,1-3,26 0,0 6,10-4,-24 5,1 0,34-5,-35 6,-2-1,16-6,-10 6,-13-4,-14-2,1 8,-16-8,9 5,-13-6,14 0,-2 0,18 0,-18 0,8 0,-19 0,7 0,-12 0,12 0,-9 0,19 0,-11 0,23 0,-18 0,18 0,-23 0,32 0,-35 0,45 0,-29 0,12 0,9 0,-32 0,40 0,-48 0,38 0,-44 0,44 0,-33 0,35 0,7 0,-10 0,17 3,1 1,-15-2,33 5,-49-4,25-2,-40 2,29-3,-33 0,6 0,-13 0,6 0,-8 0,12 0,4 0,-15 0,20 0,-22 0,4 0,7 0,-4 0,4 0,-8 0,3 0,-5 0,14 0,-15 0,6-3,-2 2,-2-4,11 0,-11 2,5-1,-6 4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8T04:00:24.479"/>
    </inkml:context>
    <inkml:brush xml:id="br0">
      <inkml:brushProperty name="width" value="0.3" units="cm"/>
      <inkml:brushProperty name="height" value="0.6" units="cm"/>
      <inkml:brushProperty name="color" value="#0069AF"/>
      <inkml:brushProperty name="tip" value="rectangle"/>
      <inkml:brushProperty name="rasterOp" value="maskPen"/>
    </inkml:brush>
  </inkml:definitions>
  <inkml:trace contextRef="#ctx0" brushRef="#br0">0 113,'51'-6,"-1"0,37 2,-29-1,-1 2,27 3,-3 0,-10 0,0 0,0 0,0-7,0 6,-11-5,-12 6,-3 0,-18 0,39 0,-3-7,10 5,-4-11,-40 12,14-9,-3 2,20-5,-10 5,-10 1,-25 5,-9 1,-3-2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8T04:00:25.808"/>
    </inkml:context>
    <inkml:brush xml:id="br0">
      <inkml:brushProperty name="width" value="0.3" units="cm"/>
      <inkml:brushProperty name="height" value="0.6" units="cm"/>
      <inkml:brushProperty name="color" value="#0069AF"/>
      <inkml:brushProperty name="tip" value="rectangle"/>
      <inkml:brushProperty name="rasterOp" value="maskPen"/>
    </inkml:brush>
  </inkml:definitions>
  <inkml:trace contextRef="#ctx0" brushRef="#br0">1 1,'56'0,"0"0,-2-1,0 2,-3 2,3 1,19-3,3 0,-7 2,1 1,7 0,-2-1,-17-3,-1 2,1 9,-1 1,-2-10,0 0,42 19,-37-20,-32 4,-22-5,11 0,0 0,-1 0,7-4,-12 4,12-4,-10 4,2-3,-6 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8T04:00:29.148"/>
    </inkml:context>
    <inkml:brush xml:id="br0">
      <inkml:brushProperty name="width" value="0.3" units="cm"/>
      <inkml:brushProperty name="height" value="0.6" units="cm"/>
      <inkml:brushProperty name="color" value="#0069AF"/>
      <inkml:brushProperty name="tip" value="rectangle"/>
      <inkml:brushProperty name="rasterOp" value="maskPen"/>
    </inkml:brush>
  </inkml:definitions>
  <inkml:trace contextRef="#ctx0" brushRef="#br0">0 86,'75'-10,"-22"2,0 0,26-1,-29 5,2-1,-1-2,0 0,3 2,2 0,11 0,-3 0,23-3,-26 8,-46 0,-7 0,9 0,6 0,6 0,21 0,-20 0,25 0,3 0,16 0,-23 0,2 0,1 0,-1 0,44 0,-25 0,-33 0,-24 0,-6 0,-3 0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8T10:49:44.733"/>
    </inkml:context>
    <inkml:brush xml:id="br0">
      <inkml:brushProperty name="width" value="0.3" units="cm"/>
      <inkml:brushProperty name="height" value="0.6" units="cm"/>
      <inkml:brushProperty name="color" value="#D9AEFF"/>
      <inkml:brushProperty name="tip" value="rectangle"/>
      <inkml:brushProperty name="rasterOp" value="maskPen"/>
    </inkml:brush>
  </inkml:definitions>
  <inkml:trace contextRef="#ctx0" brushRef="#br0">0 10,'64'0,"0"0,5 0,3 0,12 0,0 0,1 0,-4 0,-18 0,-2 0,-1 0,-1 0,38 0,-12 0,-16 0,-8 0,-9-2,-2-1,4 1,2-1,4 3,-7 0,-13 0,-11 0,-7 0,1 0,3 0,0 0,-3 0,-5 0,-4 0,2 0,-2 0,6 0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8T10:49:47.316"/>
    </inkml:context>
    <inkml:brush xml:id="br0">
      <inkml:brushProperty name="width" value="0.3" units="cm"/>
      <inkml:brushProperty name="height" value="0.6" units="cm"/>
      <inkml:brushProperty name="color" value="#D9AEFF"/>
      <inkml:brushProperty name="tip" value="rectangle"/>
      <inkml:brushProperty name="rasterOp" value="maskPen"/>
    </inkml:brush>
  </inkml:definitions>
  <inkml:trace contextRef="#ctx0" brushRef="#br0">1 10,'93'0,"-43"0,1 0,48 0,-48 0,0 0,46 0,-10 0,-9 0,-7 0,-7 0,-3 0,-5 0,-4 0,-2 0,-2 0,-1 0,-2 0,0-2,3-1,10 0,13 1,10 2,7 0,-2 0,-5 0,-9 0,-9 0,-3 0,-3 0,2 0,1 0,0 0,4 0,-2 0,-5 0,-12 0,-16 0,-15 0,-60 0,33 0,-39 0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8T11:23:49.707"/>
    </inkml:context>
    <inkml:brush xml:id="br0">
      <inkml:brushProperty name="width" value="0.3" units="cm"/>
      <inkml:brushProperty name="height" value="0.6" units="cm"/>
      <inkml:brushProperty name="color" value="#00FFE8"/>
      <inkml:brushProperty name="tip" value="rectangle"/>
      <inkml:brushProperty name="rasterOp" value="maskPen"/>
    </inkml:brush>
  </inkml:definitions>
  <inkml:trace contextRef="#ctx0" brushRef="#br0">0 0,'89'0,"-1"0,-21 0,4 0,-3 0,-4 0,5 0,-1 0,2 0,-1 0,-6 0,-4 0,-8 0,-8 0,-3 0,-2 0,0 0,-2 0,-7 0,-7 0,-6 0,-3 0,5 0,-1 0,1 0,-1 0,-4 0,0 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8T11:23:51.756"/>
    </inkml:context>
    <inkml:brush xml:id="br0">
      <inkml:brushProperty name="width" value="0.3" units="cm"/>
      <inkml:brushProperty name="height" value="0.6" units="cm"/>
      <inkml:brushProperty name="color" value="#00FFE8"/>
      <inkml:brushProperty name="tip" value="rectangle"/>
      <inkml:brushProperty name="rasterOp" value="maskPen"/>
    </inkml:brush>
  </inkml:definitions>
  <inkml:trace contextRef="#ctx0" brushRef="#br0">0 135,'81'0,"-3"0,19 0,2 0,-44 0,0 0,1 0,-1 0,-4 0,0 0,47 0,-3 0,-4-5,-4-4,-3-4,-8-2,-9 3,-8 2,-10 3,-5 2,3-1,4 0,8-1,6-1,3 0,1 0,1 1,-6 3,-8 1,-9 1,-14 2,-11 0,-9 0,-4 0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8T11:24:08.957"/>
    </inkml:context>
    <inkml:brush xml:id="br0">
      <inkml:brushProperty name="width" value="0.3" units="cm"/>
      <inkml:brushProperty name="height" value="0.6" units="cm"/>
      <inkml:brushProperty name="color" value="#00FFE8"/>
      <inkml:brushProperty name="tip" value="rectangle"/>
      <inkml:brushProperty name="rasterOp" value="maskPen"/>
    </inkml:brush>
  </inkml:definitions>
  <inkml:trace contextRef="#ctx0" brushRef="#br0">0 17,'89'0,"-6"0,1 0,-9 0,-8 0,-7 0,-11 0,-3-1,-2-1,-3-2,-4 0,-6 1,-8 1,-5 2,-4 0,3 0,-2 0,5 0,1 0,3 0,2 0,-1 0,-4 0,2 0,2 0,2 1,3 1,3 2,0 0,-2 0,-5-1,-7-1,-6 1,2-2,1 4,1-3,0 0,-1-1,1-1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8T11:36:38.118"/>
    </inkml:context>
    <inkml:brush xml:id="br0">
      <inkml:brushProperty name="width" value="0.3" units="cm"/>
      <inkml:brushProperty name="height" value="0.6" units="cm"/>
      <inkml:brushProperty name="color" value="#00FFE8"/>
      <inkml:brushProperty name="tip" value="rectangle"/>
      <inkml:brushProperty name="rasterOp" value="maskPen"/>
    </inkml:brush>
  </inkml:definitions>
  <inkml:trace contextRef="#ctx0" brushRef="#br0">0 103,'67'0,"0"0,1 0,0 0,1 0,1 0,6 0,1 0,2 0,4 0,2 0,0 0,5 0,0 0,0 0,4 0,0 0,-1 0,-2 0,-1 0,-1 0,-2 0,0 0,0 0,-1 0,-1 0,0 0,-1 0,-1 0,1 0,-1 0,0 0,0-1,-3 0,-1 0,0-1,-3 0,0 0,-1-1,-3-1,1-1,-2 0,-4-1,0 1,-2-1,25-2,-4 0,-6 1,-2 1,-6 2,-2 1,-5 1,-1 0,-3 1,0 1,-7 0,0 0,43 0,-6-2,-8-3,-2 1,-1-1,-1 3,-1 2,0 0,2 0,4 0,3 0,1 0,-1 0,1 0,-4 0,-2 0,3 2,-1 2,3 3,-2 2,-10-2,-6-2,-7-3,-5-2,7 1,6 2,4 3,4 3,10-2,10 0,-39-2,2 0,4 0,0 0,-1 0,-2 0,-5 0,-4-2,27 0,-21 1,-16-2,-3-1,-1 0,-1-1,-1 0,3 0,4 0,3-1,-5-1,-11 0,-13-2,-9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8T03:47:04.114"/>
    </inkml:context>
    <inkml:brush xml:id="br0">
      <inkml:brushProperty name="width" value="0.3" units="cm"/>
      <inkml:brushProperty name="height" value="0.6" units="cm"/>
      <inkml:brushProperty name="color" value="#EF0C4D"/>
      <inkml:brushProperty name="tip" value="rectangle"/>
      <inkml:brushProperty name="rasterOp" value="maskPen"/>
    </inkml:brush>
  </inkml:definitions>
  <inkml:trace contextRef="#ctx0" brushRef="#br0">1 48,'65'-7,"-9"2,-31 1,10 3,-17-5,7 5,-16-2,6 3,25-6,-16 4,11-4,-28 3,4 3,7-3,15 8,0-4,12 10,-8-10,-7 5,13-1,-24-4,15 4,-14-5,-5 0,2 0,9 0,-7 0,14 0,-22 0,7 0,-1 0,-6 0,9 0,6 0,-7 0,77 8,-9-6,-27 4,0 1,32 0,-52 1,-16-3,-20-5,-1 0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8T11:36:40.532"/>
    </inkml:context>
    <inkml:brush xml:id="br0">
      <inkml:brushProperty name="width" value="0.3" units="cm"/>
      <inkml:brushProperty name="height" value="0.6" units="cm"/>
      <inkml:brushProperty name="color" value="#00FFE8"/>
      <inkml:brushProperty name="tip" value="rectangle"/>
      <inkml:brushProperty name="rasterOp" value="maskPen"/>
    </inkml:brush>
  </inkml:definitions>
  <inkml:trace contextRef="#ctx0" brushRef="#br0">0 52,'99'0,"-43"0,4 0,11 0,5 0,17 0,5 0,-27 0,2 0,2 0,5 0,1 0,1 0,0 0,0 0,-1 0,-4 0,-1 0,-1 0,-2 0,-1 0,-1 0,27 0,-3 0,-4 0,-1 0,-5 0,-2 0,-4 0,-1 0,-7 0,-3 0,-7 0,-3 0,-4-1,-2-1,39-2,-2-3,3 1,1 2,-4 0,-3 1,-4-2,-1-1,1 1,0 2,-1 1,1 2,2 0,1 0,0 0,0 0,-5 0,-4 0,-5 0,-4 0,-2 0,-3 0,-5 0,-2 0,-2 0,3 0,5 0,4 0,2 0,2 0,-1 0,1 0,0 0,0 0,-1 0,1 2,0 0,4 1,4-2,2-1,-1 0,-5 0,2 0,9 0,-33 0,2 0,6 0,1 0,0 1,-1 0,-3 2,-2 1,31 5,-21 2,-14-3,-7-2,1 0,4 1,2 0,1-1,-5-1,-8-1,-11-1,-11-1,-4-1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8T11:36:46.382"/>
    </inkml:context>
    <inkml:brush xml:id="br0">
      <inkml:brushProperty name="width" value="0.3" units="cm"/>
      <inkml:brushProperty name="height" value="0.6" units="cm"/>
      <inkml:brushProperty name="color" value="#00FFE8"/>
      <inkml:brushProperty name="tip" value="rectangle"/>
      <inkml:brushProperty name="rasterOp" value="maskPen"/>
    </inkml:brush>
  </inkml:definitions>
  <inkml:trace contextRef="#ctx0" brushRef="#br0">1 29,'68'0,"5"0,11 0,16 0,-49 0,0 0,5 0,0 0,-1 0,0 0,4 0,0 0,2 0,0 0,1 0,-2 0,-2 0,-2 0,-5 0,-1 0,35 0,-15 0,-15 0,-13 0,-7 0,-2 1,0 1,7 4,3 1,4 1,3 0,-2-5,-2-1,-4-2,-4 0,-2 0,2 0,0 0,5 0,5 0,4 0,5 0,0 0,2-1,4 0,3-4,3 1,-1-2,1 2,-1 2,-3 0,-5 2,-3 0,0 0,5 0,6 0,7 0,1 0,4 0,0 0,3 0,7 0,5 0,4 0,-2-2,-45-1,2-1,-2-1,1 0,1-1,0 1,0 1,-1 0,-2 3,0 0,-1 0,0 1,47 0,-8 0,-10 0,-14 0,-18 0,-14 0,-15 0,-4 0,2 0,0 0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8T11:36:49.631"/>
    </inkml:context>
    <inkml:brush xml:id="br0">
      <inkml:brushProperty name="width" value="0.3" units="cm"/>
      <inkml:brushProperty name="height" value="0.6" units="cm"/>
      <inkml:brushProperty name="color" value="#00FFE8"/>
      <inkml:brushProperty name="tip" value="rectangle"/>
      <inkml:brushProperty name="rasterOp" value="maskPen"/>
    </inkml:brush>
  </inkml:definitions>
  <inkml:trace contextRef="#ctx0" brushRef="#br0">1 0,'73'0,"1"0,-8 0,-1 0,-2 0,0 0,8 0,5 0,2 0,-10 0,-7 0,-1 0,2 0,1 0,-8 0,-8 0,-9 0,-1 0,4 0,4 0,6 0,1 0,2 0,-6 0,-3 0,-8 0,-9 0,-8 0,-9 0,-3 0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8T11:36:51.031"/>
    </inkml:context>
    <inkml:brush xml:id="br0">
      <inkml:brushProperty name="width" value="0.3" units="cm"/>
      <inkml:brushProperty name="height" value="0.6" units="cm"/>
      <inkml:brushProperty name="color" value="#00FFE8"/>
      <inkml:brushProperty name="tip" value="rectangle"/>
      <inkml:brushProperty name="rasterOp" value="maskPen"/>
    </inkml:brush>
  </inkml:definitions>
  <inkml:trace contextRef="#ctx0" brushRef="#br0">0 0,'91'0,"-11"0,-40 0,-14 0,-13 0,9 0,6 0,14 0,-5 0,-9 0,-11 0,-5 0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8T11:36:59.449"/>
    </inkml:context>
    <inkml:brush xml:id="br0">
      <inkml:brushProperty name="width" value="0.3" units="cm"/>
      <inkml:brushProperty name="height" value="0.6" units="cm"/>
      <inkml:brushProperty name="color" value="#00FFE8"/>
      <inkml:brushProperty name="tip" value="rectangle"/>
      <inkml:brushProperty name="rasterOp" value="maskPen"/>
    </inkml:brush>
  </inkml:definitions>
  <inkml:trace contextRef="#ctx0" brushRef="#br0">1 1,'89'0,"-1"0,2 0,-3 0,-5 0,-8 0,-11 0,-1 2,-5 2,0 3,-1 0,-4 1,1-3,-3-1,-4-1,-1-1,-5 0,3 1,4-1,5 2,7-1,3 0,4-2,-1-1,-5 0,-7 0,-5 0,-3 0,0 0,-2 0,2 0,2 0,5-1,4-1,-2 0,-2 0,-5 2,-2 0,3 0,7-2,5-1,6 1,0 1,-3 1,1 0,2 0,4 0,2 0,-7 0,-5 0,-4 0,38 0,-23 0,28 0,-39 0,-6 0,-3 0,-2 0,0 0,-2 0,-2 0,-3 0,-2 0,-2 0,-6 0,-6 0,-10 0,-5 0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8T03:47:58.42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40,'72'-11,"-23"4,3 1,-2 2,2 0,24-1,-2 2,18 3,-30 0,-4 0,-5 0,0 0,-28 0,-16 0,8 0,10 0,-3 0,4 0,-18 0,4 0,7 0,-6 0,8 0,-8 0,25 0,-16 0,30 0,-38 3,12-3,-16 3,1-3,4 0,-3 0,4 0,-3 0,-2 0,5 0,-3 0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8T03:47:58.42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75,'43'0,"-8"0,-27 0,1 0,14 0,-7 0,16 0,-3 0,8 0,11 0,0 0,41 0,-41 0,28 0,-57 0,-1-3,-6 2,6-2,43-4,-26 5,25-6,-37 8,-9 0,4 0,5-2,8 1,11-7,-4 7,-3-5,-19 6,1 0,-5-3,22 3,-8-3,35-3,-37 4,30-4,-22 0,16 5,10-4,-8 5,8 0,-10 0,-11 0,-7 0,-15 0,-4 0,4 0,4 0,-2 0,2 0,-8 0,6 0,-1 0,8 0,9 0,-9 0,4 0,-21 0,-2 0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8T03:47:58.42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72,'37'0,"-3"0,-28 0,6 0,14 0,6 0,16 0,-10 3,17-2,-25 3,9-4,-15 3,-13-2,6 3,-2-4,-2 0,10 0,-3 0,-1 0,-2 0,11 0,-11 0,11 0,-19 0,8 3,5-3,-2 3,1-3,-9 0,3 0,9-3,-3 3,2-3,-11 0,0 2,22-7,-19 7,23-4,-27 5,6 0,11 0,-14 0,29 0,-24 0,26 0,-8 0,11 0,0 0,-1 0,-9 0,-3 0,-16 0,14 0,-17 0,12 0,-18 0,4 0,5 0,-2 0,3 0,8 0,4 0,-3 0,4-4,-25 3,35-3,-27 4,28 0,-14 0,-9 0,33 0,-19 0,54 0,-38 0,47-7,-61 6,19-6,-32 7,-4 0,-3 0,11 0,15 0,-9-3,62 2,-54-2,32 1,-10 1,-45-2,34 3,-42 0,7-3,-1-1,-6 0,12 1,4-3,0 5,28-4,-33 5,31 0,-42 0,16-3,-17 2,2-2,32 3,2 0,30 0,5 7,-18-5,6 5,-32-7,-2 0,-19 3,1-3,-2 3,-1-3,6 0,-7 0,2 0,-2 0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8T03:47:58.424"/>
    </inkml:context>
    <inkml:brush xml:id="br0">
      <inkml:brushProperty name="width" value="0.3" units="cm"/>
      <inkml:brushProperty name="height" value="0.6" units="cm"/>
      <inkml:brushProperty name="color" value="#EF0C4D"/>
      <inkml:brushProperty name="tip" value="rectangle"/>
      <inkml:brushProperty name="rasterOp" value="maskPen"/>
    </inkml:brush>
  </inkml:definitions>
  <inkml:trace contextRef="#ctx0" brushRef="#br0">1 48,'65'-7,"-9"2,-31 1,10 3,-17-5,7 5,-16-2,6 3,25-6,-16 4,11-4,-28 3,4 3,7-3,15 8,0-4,12 10,-8-10,-7 5,13-1,-24-4,15 4,-14-5,-5 0,2 0,9 0,-7 0,14 0,-22 0,7 0,-1 0,-6 0,9 0,6 0,-7 0,77 8,-9-6,-27 4,0 1,32 0,-52 1,-16-3,-20-5,-1 0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8T03:47:58.425"/>
    </inkml:context>
    <inkml:brush xml:id="br0">
      <inkml:brushProperty name="width" value="0.3" units="cm"/>
      <inkml:brushProperty name="height" value="0.6" units="cm"/>
      <inkml:brushProperty name="color" value="#EF0C4D"/>
      <inkml:brushProperty name="tip" value="rectangle"/>
      <inkml:brushProperty name="rasterOp" value="maskPen"/>
    </inkml:brush>
  </inkml:definitions>
  <inkml:trace contextRef="#ctx0" brushRef="#br0">1 1,'58'0,"-1"0,-4 3,0 1,0-1,-2 2,33 10,-32-6,-2-2,16 1,23 6,-55-12,10 4,-33-6,12 0,-4 0,1 0,0 0,-8 0,6 0,-4 0,6 0,-7 0,2 0,6-3,-10 2,9-1,-5 2,-1 0,14 0,-16-3,11 2,-11-2,1 3,8 0,-2 0,16 0,-16 0,5 3,-15-2,3 2,7-3,2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8T03:37:01.39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75,'43'0,"-8"0,-27 0,1 0,14 0,-7 0,16 0,-3 0,8 0,11 0,0 0,41 0,-41 0,28 0,-57 0,-1-3,-6 2,6-2,43-4,-26 5,25-6,-37 8,-9 0,4 0,5-2,8 1,11-7,-4 7,-3-5,-19 6,1 0,-5-3,22 3,-8-3,35-3,-37 4,30-4,-22 0,16 5,10-4,-8 5,8 0,-10 0,-11 0,-7 0,-15 0,-4 0,4 0,4 0,-2 0,2 0,-8 0,6 0,-1 0,8 0,9 0,-9 0,4 0,-21 0,-2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8T03:47:05.848"/>
    </inkml:context>
    <inkml:brush xml:id="br0">
      <inkml:brushProperty name="width" value="0.3" units="cm"/>
      <inkml:brushProperty name="height" value="0.6" units="cm"/>
      <inkml:brushProperty name="color" value="#EF0C4D"/>
      <inkml:brushProperty name="tip" value="rectangle"/>
      <inkml:brushProperty name="rasterOp" value="maskPen"/>
    </inkml:brush>
  </inkml:definitions>
  <inkml:trace contextRef="#ctx0" brushRef="#br0">1 1,'58'0,"-1"0,-4 3,0 1,0-1,-2 2,33 10,-32-6,-2-2,16 1,23 6,-55-12,10 4,-33-6,12 0,-4 0,1 0,0 0,-8 0,6 0,-4 0,6 0,-7 0,2 0,6-3,-10 2,9-1,-5 2,-1 0,14 0,-16-3,11 2,-11-2,1 3,8 0,-2 0,16 0,-16 0,5 3,-15-2,3 2,7-3,2 0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8T03:47:58.426"/>
    </inkml:context>
    <inkml:brush xml:id="br0">
      <inkml:brushProperty name="width" value="0.3" units="cm"/>
      <inkml:brushProperty name="height" value="0.6" units="cm"/>
      <inkml:brushProperty name="color" value="#EF0C4D"/>
      <inkml:brushProperty name="tip" value="rectangle"/>
      <inkml:brushProperty name="rasterOp" value="maskPen"/>
    </inkml:brush>
  </inkml:definitions>
  <inkml:trace contextRef="#ctx0" brushRef="#br0">0 35,'78'-7,"5"-4,-22 9,-1-4,-2 6,-21-4,-10 3,-13-2,16 3,-15 0,35 5,-34-4,17 4,28 3,-6-6,-6 4,4 2,1-3,-3 0,17 4,19-2,-39-1,-13-5,4 4,-11-5,4 0,5 0,8 0,-17 0,6 0,-9-3,20 2,5-3,-5 4,9-5,-32 3,13-3,-19 5,-2 0,-7 0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8T03:49:39.17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40,'72'-11,"-23"4,3 1,-2 2,2 0,24-1,-2 2,18 3,-30 0,-4 0,-5 0,0 0,-28 0,-16 0,8 0,10 0,-3 0,4 0,-18 0,4 0,7 0,-6 0,8 0,-8 0,25 0,-16 0,30 0,-38 3,12-3,-16 3,1-3,4 0,-3 0,4 0,-3 0,-2 0,5 0,-3 0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8T03:49:39.17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75,'43'0,"-8"0,-27 0,1 0,14 0,-7 0,16 0,-3 0,8 0,11 0,0 0,41 0,-41 0,28 0,-57 0,-1-3,-6 2,6-2,43-4,-26 5,25-6,-37 8,-9 0,4 0,5-2,8 1,11-7,-4 7,-3-5,-19 6,1 0,-5-3,22 3,-8-3,35-3,-37 4,30-4,-22 0,16 5,10-4,-8 5,8 0,-10 0,-11 0,-7 0,-15 0,-4 0,4 0,4 0,-2 0,2 0,-8 0,6 0,-1 0,8 0,9 0,-9 0,4 0,-21 0,-2 0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8T03:49:39.17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72,'37'0,"-3"0,-28 0,6 0,14 0,6 0,16 0,-10 3,17-2,-25 3,9-4,-15 3,-13-2,6 3,-2-4,-2 0,10 0,-3 0,-1 0,-2 0,11 0,-11 0,11 0,-19 0,8 3,5-3,-2 3,1-3,-9 0,3 0,9-3,-3 3,2-3,-11 0,0 2,22-7,-19 7,23-4,-27 5,6 0,11 0,-14 0,29 0,-24 0,26 0,-8 0,11 0,0 0,-1 0,-9 0,-3 0,-16 0,14 0,-17 0,12 0,-18 0,4 0,5 0,-2 0,3 0,8 0,4 0,-3 0,4-4,-25 3,35-3,-27 4,28 0,-14 0,-9 0,33 0,-19 0,54 0,-38 0,47-7,-61 6,19-6,-32 7,-4 0,-3 0,11 0,15 0,-9-3,62 2,-54-2,32 1,-10 1,-45-2,34 3,-42 0,7-3,-1-1,-6 0,12 1,4-3,0 5,28-4,-33 5,31 0,-42 0,16-3,-17 2,2-2,32 3,2 0,30 0,5 7,-18-5,6 5,-32-7,-2 0,-19 3,1-3,-2 3,-1-3,6 0,-7 0,2 0,-2 0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8T03:49:39.173"/>
    </inkml:context>
    <inkml:brush xml:id="br0">
      <inkml:brushProperty name="width" value="0.3" units="cm"/>
      <inkml:brushProperty name="height" value="0.6" units="cm"/>
      <inkml:brushProperty name="color" value="#EF0C4D"/>
      <inkml:brushProperty name="tip" value="rectangle"/>
      <inkml:brushProperty name="rasterOp" value="maskPen"/>
    </inkml:brush>
  </inkml:definitions>
  <inkml:trace contextRef="#ctx0" brushRef="#br0">1 48,'65'-7,"-9"2,-31 1,10 3,-17-5,7 5,-16-2,6 3,25-6,-16 4,11-4,-28 3,4 3,7-3,15 8,0-4,12 10,-8-10,-7 5,13-1,-24-4,15 4,-14-5,-5 0,2 0,9 0,-7 0,14 0,-22 0,7 0,-1 0,-6 0,9 0,6 0,-7 0,77 8,-9-6,-27 4,0 1,32 0,-52 1,-16-3,-20-5,-1 0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8T03:49:39.174"/>
    </inkml:context>
    <inkml:brush xml:id="br0">
      <inkml:brushProperty name="width" value="0.3" units="cm"/>
      <inkml:brushProperty name="height" value="0.6" units="cm"/>
      <inkml:brushProperty name="color" value="#EF0C4D"/>
      <inkml:brushProperty name="tip" value="rectangle"/>
      <inkml:brushProperty name="rasterOp" value="maskPen"/>
    </inkml:brush>
  </inkml:definitions>
  <inkml:trace contextRef="#ctx0" brushRef="#br0">1 1,'58'0,"-1"0,-4 3,0 1,0-1,-2 2,33 10,-32-6,-2-2,16 1,23 6,-55-12,10 4,-33-6,12 0,-4 0,1 0,0 0,-8 0,6 0,-4 0,6 0,-7 0,2 0,6-3,-10 2,9-1,-5 2,-1 0,14 0,-16-3,11 2,-11-2,1 3,8 0,-2 0,16 0,-16 0,5 3,-15-2,3 2,7-3,2 0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8T03:49:39.175"/>
    </inkml:context>
    <inkml:brush xml:id="br0">
      <inkml:brushProperty name="width" value="0.3" units="cm"/>
      <inkml:brushProperty name="height" value="0.6" units="cm"/>
      <inkml:brushProperty name="color" value="#EF0C4D"/>
      <inkml:brushProperty name="tip" value="rectangle"/>
      <inkml:brushProperty name="rasterOp" value="maskPen"/>
    </inkml:brush>
  </inkml:definitions>
  <inkml:trace contextRef="#ctx0" brushRef="#br0">0 35,'78'-7,"5"-4,-22 9,-1-4,-2 6,-21-4,-10 3,-13-2,16 3,-15 0,35 5,-34-4,17 4,28 3,-6-6,-6 4,4 2,1-3,-3 0,17 4,19-2,-39-1,-13-5,4 4,-11-5,4 0,5 0,8 0,-17 0,6 0,-9-3,20 2,5-3,-5 4,9-5,-32 3,13-3,-19 5,-2 0,-7 0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8T03:49:39.176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0 84,'40'-5,"-1"1,-19 4,46-7,-32 5,18-5,4-1,20 6,21-12,-31 13,-28-6,-10 7,-6 0,4 0,-14-2,4 1,9-2,5 3,-4-3,-9 3,-7-3,8 3,21-6,-14 4,49-4,-47 6,28 0,1 0,-24 0,54 7,-59-6,19 6,-34-7,-5 0,15 0,-10 0,9 0,-12 0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8T03:49:39.177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 70,'45'-5,"-4"2,-17 3,-4 0,-5 0,-1 0,-1 0,8-3,-5 2,8-2,-5 0,5 2,-5-3,-1 4,0 0,-5 0,21-5,-2 3,26-9,-8 9,-2-8,7 9,6-2,12 3,8 0,-30 0,14 0,-25 0,18-6,-10 5,-19-4,4 5,-17 0,9 0,-1 0,-5 0,-4 0,13 0,1 5,3-4,22 4,-9-5,0 3,19-2,-45 2,45-3,-40 3,13-2,-20 3,-10-4,13 0,-6 0,5 0,-8 0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8T03:49:39.178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0 9,'56'-4,"-7"0,-25 4,21 0,-15 0,26 0,-19 0,11 0,-11 0,-8 0,-11 0,-6 0,3 0,4 3,-3-3,28 3,1-3,26 0,0 6,10-4,-24 5,1 0,34-5,-35 6,-2-1,16-6,-10 6,-13-4,-14-2,1 8,-16-8,9 5,-13-6,14 0,-2 0,18 0,-18 0,8 0,-19 0,7 0,-12 0,12 0,-9 0,19 0,-11 0,23 0,-18 0,18 0,-23 0,32 0,-35 0,45 0,-29 0,12 0,9 0,-32 0,40 0,-48 0,38 0,-44 0,44 0,-33 0,35 0,7 0,-10 0,17 3,1 1,-15-2,33 5,-49-4,25-2,-40 2,29-3,-33 0,6 0,-13 0,6 0,-8 0,12 0,4 0,-15 0,20 0,-22 0,4 0,7 0,-4 0,4 0,-8 0,3 0,-5 0,14 0,-15 0,6-3,-2 2,-2-4,11 0,-11 2,5-1,-6 4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8T03:47:09.582"/>
    </inkml:context>
    <inkml:brush xml:id="br0">
      <inkml:brushProperty name="width" value="0.3" units="cm"/>
      <inkml:brushProperty name="height" value="0.6" units="cm"/>
      <inkml:brushProperty name="color" value="#EF0C4D"/>
      <inkml:brushProperty name="tip" value="rectangle"/>
      <inkml:brushProperty name="rasterOp" value="maskPen"/>
    </inkml:brush>
  </inkml:definitions>
  <inkml:trace contextRef="#ctx0" brushRef="#br0">0 35,'78'-7,"5"-4,-22 9,-1-4,-2 6,-21-4,-10 3,-13-2,16 3,-15 0,35 5,-34-4,17 4,28 3,-6-6,-6 4,4 2,1-3,-3 0,17 4,19-2,-39-1,-13-5,4 4,-11-5,4 0,5 0,8 0,-17 0,6 0,-9-3,20 2,5-3,-5 4,9-5,-32 3,13-3,-19 5,-2 0,-7 0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8T04:00:24.479"/>
    </inkml:context>
    <inkml:brush xml:id="br0">
      <inkml:brushProperty name="width" value="0.3" units="cm"/>
      <inkml:brushProperty name="height" value="0.6" units="cm"/>
      <inkml:brushProperty name="color" value="#0069AF"/>
      <inkml:brushProperty name="tip" value="rectangle"/>
      <inkml:brushProperty name="rasterOp" value="maskPen"/>
    </inkml:brush>
  </inkml:definitions>
  <inkml:trace contextRef="#ctx0" brushRef="#br0">0 113,'51'-6,"-1"0,37 2,-29-1,-1 2,27 3,-3 0,-10 0,0 0,0 0,0-7,0 6,-11-5,-12 6,-3 0,-18 0,39 0,-3-7,10 5,-4-11,-40 12,14-9,-3 2,20-5,-10 5,-10 1,-25 5,-9 1,-3-2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8T04:00:25.808"/>
    </inkml:context>
    <inkml:brush xml:id="br0">
      <inkml:brushProperty name="width" value="0.3" units="cm"/>
      <inkml:brushProperty name="height" value="0.6" units="cm"/>
      <inkml:brushProperty name="color" value="#0069AF"/>
      <inkml:brushProperty name="tip" value="rectangle"/>
      <inkml:brushProperty name="rasterOp" value="maskPen"/>
    </inkml:brush>
  </inkml:definitions>
  <inkml:trace contextRef="#ctx0" brushRef="#br0">1 1,'56'0,"0"0,-2-1,0 2,-3 2,3 1,19-3,3 0,-7 2,1 1,7 0,-2-1,-17-3,-1 2,1 9,-1 1,-2-10,0 0,42 19,-37-20,-32 4,-22-5,11 0,0 0,-1 0,7-4,-12 4,12-4,-10 4,2-3,-6 0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8T04:00:29.148"/>
    </inkml:context>
    <inkml:brush xml:id="br0">
      <inkml:brushProperty name="width" value="0.3" units="cm"/>
      <inkml:brushProperty name="height" value="0.6" units="cm"/>
      <inkml:brushProperty name="color" value="#0069AF"/>
      <inkml:brushProperty name="tip" value="rectangle"/>
      <inkml:brushProperty name="rasterOp" value="maskPen"/>
    </inkml:brush>
  </inkml:definitions>
  <inkml:trace contextRef="#ctx0" brushRef="#br0">0 86,'75'-10,"-22"2,0 0,26-1,-29 5,2-1,-1-2,0 0,3 2,2 0,11 0,-3 0,23-3,-26 8,-46 0,-7 0,9 0,6 0,6 0,21 0,-20 0,25 0,3 0,16 0,-23 0,2 0,1 0,-1 0,44 0,-25 0,-33 0,-24 0,-6 0,-3 0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8T10:49:44.733"/>
    </inkml:context>
    <inkml:brush xml:id="br0">
      <inkml:brushProperty name="width" value="0.3" units="cm"/>
      <inkml:brushProperty name="height" value="0.6" units="cm"/>
      <inkml:brushProperty name="color" value="#D9AEFF"/>
      <inkml:brushProperty name="tip" value="rectangle"/>
      <inkml:brushProperty name="rasterOp" value="maskPen"/>
    </inkml:brush>
  </inkml:definitions>
  <inkml:trace contextRef="#ctx0" brushRef="#br0">0 10,'64'0,"0"0,5 0,3 0,12 0,0 0,1 0,-4 0,-18 0,-2 0,-1 0,-1 0,38 0,-12 0,-16 0,-8 0,-9-2,-2-1,4 1,2-1,4 3,-7 0,-13 0,-11 0,-7 0,1 0,3 0,0 0,-3 0,-5 0,-4 0,2 0,-2 0,6 0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8T10:49:47.316"/>
    </inkml:context>
    <inkml:brush xml:id="br0">
      <inkml:brushProperty name="width" value="0.3" units="cm"/>
      <inkml:brushProperty name="height" value="0.6" units="cm"/>
      <inkml:brushProperty name="color" value="#D9AEFF"/>
      <inkml:brushProperty name="tip" value="rectangle"/>
      <inkml:brushProperty name="rasterOp" value="maskPen"/>
    </inkml:brush>
  </inkml:definitions>
  <inkml:trace contextRef="#ctx0" brushRef="#br0">1 10,'93'0,"-43"0,1 0,48 0,-48 0,0 0,46 0,-10 0,-9 0,-7 0,-7 0,-3 0,-5 0,-4 0,-2 0,-2 0,-1 0,-2 0,0-2,3-1,10 0,13 1,10 2,7 0,-2 0,-5 0,-9 0,-9 0,-3 0,-3 0,2 0,1 0,0 0,4 0,-2 0,-5 0,-12 0,-16 0,-15 0,-60 0,33 0,-39 0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8T11:23:49.707"/>
    </inkml:context>
    <inkml:brush xml:id="br0">
      <inkml:brushProperty name="width" value="0.3" units="cm"/>
      <inkml:brushProperty name="height" value="0.6" units="cm"/>
      <inkml:brushProperty name="color" value="#00FFE8"/>
      <inkml:brushProperty name="tip" value="rectangle"/>
      <inkml:brushProperty name="rasterOp" value="maskPen"/>
    </inkml:brush>
  </inkml:definitions>
  <inkml:trace contextRef="#ctx0" brushRef="#br0">0 0,'89'0,"-1"0,-21 0,4 0,-3 0,-4 0,5 0,-1 0,2 0,-1 0,-6 0,-4 0,-8 0,-8 0,-3 0,-2 0,0 0,-2 0,-7 0,-7 0,-6 0,-3 0,5 0,-1 0,1 0,-1 0,-4 0,0 0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8T11:23:51.756"/>
    </inkml:context>
    <inkml:brush xml:id="br0">
      <inkml:brushProperty name="width" value="0.3" units="cm"/>
      <inkml:brushProperty name="height" value="0.6" units="cm"/>
      <inkml:brushProperty name="color" value="#00FFE8"/>
      <inkml:brushProperty name="tip" value="rectangle"/>
      <inkml:brushProperty name="rasterOp" value="maskPen"/>
    </inkml:brush>
  </inkml:definitions>
  <inkml:trace contextRef="#ctx0" brushRef="#br0">0 135,'81'0,"-3"0,19 0,2 0,-44 0,0 0,1 0,-1 0,-4 0,0 0,47 0,-3 0,-4-5,-4-4,-3-4,-8-2,-9 3,-8 2,-10 3,-5 2,3-1,4 0,8-1,6-1,3 0,1 0,1 1,-6 3,-8 1,-9 1,-14 2,-11 0,-9 0,-4 0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8T11:24:08.957"/>
    </inkml:context>
    <inkml:brush xml:id="br0">
      <inkml:brushProperty name="width" value="0.3" units="cm"/>
      <inkml:brushProperty name="height" value="0.6" units="cm"/>
      <inkml:brushProperty name="color" value="#00FFE8"/>
      <inkml:brushProperty name="tip" value="rectangle"/>
      <inkml:brushProperty name="rasterOp" value="maskPen"/>
    </inkml:brush>
  </inkml:definitions>
  <inkml:trace contextRef="#ctx0" brushRef="#br0">0 17,'89'0,"-6"0,1 0,-9 0,-8 0,-7 0,-11 0,-3-1,-2-1,-3-2,-4 0,-6 1,-8 1,-5 2,-4 0,3 0,-2 0,5 0,1 0,3 0,2 0,-1 0,-4 0,2 0,2 0,2 1,3 1,3 2,0 0,-2 0,-5-1,-7-1,-6 1,2-2,1 4,1-3,0 0,-1-1,1-1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8T11:36:38.118"/>
    </inkml:context>
    <inkml:brush xml:id="br0">
      <inkml:brushProperty name="width" value="0.3" units="cm"/>
      <inkml:brushProperty name="height" value="0.6" units="cm"/>
      <inkml:brushProperty name="color" value="#00FFE8"/>
      <inkml:brushProperty name="tip" value="rectangle"/>
      <inkml:brushProperty name="rasterOp" value="maskPen"/>
    </inkml:brush>
  </inkml:definitions>
  <inkml:trace contextRef="#ctx0" brushRef="#br0">0 103,'67'0,"0"0,1 0,0 0,1 0,1 0,6 0,1 0,2 0,4 0,2 0,0 0,5 0,0 0,0 0,4 0,0 0,-1 0,-2 0,-1 0,-1 0,-2 0,0 0,0 0,-1 0,-1 0,0 0,-1 0,-1 0,1 0,-1 0,0 0,0-1,-3 0,-1 0,0-1,-3 0,0 0,-1-1,-3-1,1-1,-2 0,-4-1,0 1,-2-1,25-2,-4 0,-6 1,-2 1,-6 2,-2 1,-5 1,-1 0,-3 1,0 1,-7 0,0 0,43 0,-6-2,-8-3,-2 1,-1-1,-1 3,-1 2,0 0,2 0,4 0,3 0,1 0,-1 0,1 0,-4 0,-2 0,3 2,-1 2,3 3,-2 2,-10-2,-6-2,-7-3,-5-2,7 1,6 2,4 3,4 3,10-2,10 0,-39-2,2 0,4 0,0 0,-1 0,-2 0,-5 0,-4-2,27 0,-21 1,-16-2,-3-1,-1 0,-1-1,-1 0,3 0,4 0,3-1,-5-1,-11 0,-13-2,-9 0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8T11:36:40.532"/>
    </inkml:context>
    <inkml:brush xml:id="br0">
      <inkml:brushProperty name="width" value="0.3" units="cm"/>
      <inkml:brushProperty name="height" value="0.6" units="cm"/>
      <inkml:brushProperty name="color" value="#00FFE8"/>
      <inkml:brushProperty name="tip" value="rectangle"/>
      <inkml:brushProperty name="rasterOp" value="maskPen"/>
    </inkml:brush>
  </inkml:definitions>
  <inkml:trace contextRef="#ctx0" brushRef="#br0">0 52,'99'0,"-43"0,4 0,11 0,5 0,17 0,5 0,-27 0,2 0,2 0,5 0,1 0,1 0,0 0,0 0,-1 0,-4 0,-1 0,-1 0,-2 0,-1 0,-1 0,27 0,-3 0,-4 0,-1 0,-5 0,-2 0,-4 0,-1 0,-7 0,-3 0,-7 0,-3 0,-4-1,-2-1,39-2,-2-3,3 1,1 2,-4 0,-3 1,-4-2,-1-1,1 1,0 2,-1 1,1 2,2 0,1 0,0 0,0 0,-5 0,-4 0,-5 0,-4 0,-2 0,-3 0,-5 0,-2 0,-2 0,3 0,5 0,4 0,2 0,2 0,-1 0,1 0,0 0,0 0,-1 0,1 2,0 0,4 1,4-2,2-1,-1 0,-5 0,2 0,9 0,-33 0,2 0,6 0,1 0,0 1,-1 0,-3 2,-2 1,31 5,-21 2,-14-3,-7-2,1 0,4 1,2 0,1-1,-5-1,-8-1,-11-1,-11-1,-4-1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8T03:47:59.57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40,'72'-11,"-23"4,3 1,-2 2,2 0,24-1,-2 2,18 3,-30 0,-4 0,-5 0,0 0,-28 0,-16 0,8 0,10 0,-3 0,4 0,-18 0,4 0,7 0,-6 0,8 0,-8 0,25 0,-16 0,30 0,-38 3,12-3,-16 3,1-3,4 0,-3 0,4 0,-3 0,-2 0,5 0,-3 0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8T11:36:46.382"/>
    </inkml:context>
    <inkml:brush xml:id="br0">
      <inkml:brushProperty name="width" value="0.3" units="cm"/>
      <inkml:brushProperty name="height" value="0.6" units="cm"/>
      <inkml:brushProperty name="color" value="#00FFE8"/>
      <inkml:brushProperty name="tip" value="rectangle"/>
      <inkml:brushProperty name="rasterOp" value="maskPen"/>
    </inkml:brush>
  </inkml:definitions>
  <inkml:trace contextRef="#ctx0" brushRef="#br0">1 29,'68'0,"5"0,11 0,16 0,-49 0,0 0,5 0,0 0,-1 0,0 0,4 0,0 0,2 0,0 0,1 0,-2 0,-2 0,-2 0,-5 0,-1 0,35 0,-15 0,-15 0,-13 0,-7 0,-2 1,0 1,7 4,3 1,4 1,3 0,-2-5,-2-1,-4-2,-4 0,-2 0,2 0,0 0,5 0,5 0,4 0,5 0,0 0,2-1,4 0,3-4,3 1,-1-2,1 2,-1 2,-3 0,-5 2,-3 0,0 0,5 0,6 0,7 0,1 0,4 0,0 0,3 0,7 0,5 0,4 0,-2-2,-45-1,2-1,-2-1,1 0,1-1,0 1,0 1,-1 0,-2 3,0 0,-1 0,0 1,47 0,-8 0,-10 0,-14 0,-18 0,-14 0,-15 0,-4 0,2 0,0 0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8T11:36:49.631"/>
    </inkml:context>
    <inkml:brush xml:id="br0">
      <inkml:brushProperty name="width" value="0.3" units="cm"/>
      <inkml:brushProperty name="height" value="0.6" units="cm"/>
      <inkml:brushProperty name="color" value="#00FFE8"/>
      <inkml:brushProperty name="tip" value="rectangle"/>
      <inkml:brushProperty name="rasterOp" value="maskPen"/>
    </inkml:brush>
  </inkml:definitions>
  <inkml:trace contextRef="#ctx0" brushRef="#br0">1 0,'73'0,"1"0,-8 0,-1 0,-2 0,0 0,8 0,5 0,2 0,-10 0,-7 0,-1 0,2 0,1 0,-8 0,-8 0,-9 0,-1 0,4 0,4 0,6 0,1 0,2 0,-6 0,-3 0,-8 0,-9 0,-8 0,-9 0,-3 0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8T11:36:51.031"/>
    </inkml:context>
    <inkml:brush xml:id="br0">
      <inkml:brushProperty name="width" value="0.3" units="cm"/>
      <inkml:brushProperty name="height" value="0.6" units="cm"/>
      <inkml:brushProperty name="color" value="#00FFE8"/>
      <inkml:brushProperty name="tip" value="rectangle"/>
      <inkml:brushProperty name="rasterOp" value="maskPen"/>
    </inkml:brush>
  </inkml:definitions>
  <inkml:trace contextRef="#ctx0" brushRef="#br0">0 0,'91'0,"-11"0,-40 0,-14 0,-13 0,9 0,6 0,14 0,-5 0,-9 0,-11 0,-5 0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8T11:36:59.449"/>
    </inkml:context>
    <inkml:brush xml:id="br0">
      <inkml:brushProperty name="width" value="0.3" units="cm"/>
      <inkml:brushProperty name="height" value="0.6" units="cm"/>
      <inkml:brushProperty name="color" value="#00FFE8"/>
      <inkml:brushProperty name="tip" value="rectangle"/>
      <inkml:brushProperty name="rasterOp" value="maskPen"/>
    </inkml:brush>
  </inkml:definitions>
  <inkml:trace contextRef="#ctx0" brushRef="#br0">1 1,'89'0,"-1"0,2 0,-3 0,-5 0,-8 0,-11 0,-1 2,-5 2,0 3,-1 0,-4 1,1-3,-3-1,-4-1,-1-1,-5 0,3 1,4-1,5 2,7-1,3 0,4-2,-1-1,-5 0,-7 0,-5 0,-3 0,0 0,-2 0,2 0,2 0,5-1,4-1,-2 0,-2 0,-5 2,-2 0,3 0,7-2,5-1,6 1,0 1,-3 1,1 0,2 0,4 0,2 0,-7 0,-5 0,-4 0,38 0,-23 0,28 0,-39 0,-6 0,-3 0,-2 0,0 0,-2 0,-2 0,-3 0,-2 0,-2 0,-6 0,-6 0,-10 0,-5 0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8T03:47:58.42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40,'72'-11,"-23"4,3 1,-2 2,2 0,24-1,-2 2,18 3,-30 0,-4 0,-5 0,0 0,-28 0,-16 0,8 0,10 0,-3 0,4 0,-18 0,4 0,7 0,-6 0,8 0,-8 0,25 0,-16 0,30 0,-38 3,12-3,-16 3,1-3,4 0,-3 0,4 0,-3 0,-2 0,5 0,-3 0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8T03:47:58.42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75,'43'0,"-8"0,-27 0,1 0,14 0,-7 0,16 0,-3 0,8 0,11 0,0 0,41 0,-41 0,28 0,-57 0,-1-3,-6 2,6-2,43-4,-26 5,25-6,-37 8,-9 0,4 0,5-2,8 1,11-7,-4 7,-3-5,-19 6,1 0,-5-3,22 3,-8-3,35-3,-37 4,30-4,-22 0,16 5,10-4,-8 5,8 0,-10 0,-11 0,-7 0,-15 0,-4 0,4 0,4 0,-2 0,2 0,-8 0,6 0,-1 0,8 0,9 0,-9 0,4 0,-21 0,-2 0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8T03:47:58.42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72,'37'0,"-3"0,-28 0,6 0,14 0,6 0,16 0,-10 3,17-2,-25 3,9-4,-15 3,-13-2,6 3,-2-4,-2 0,10 0,-3 0,-1 0,-2 0,11 0,-11 0,11 0,-19 0,8 3,5-3,-2 3,1-3,-9 0,3 0,9-3,-3 3,2-3,-11 0,0 2,22-7,-19 7,23-4,-27 5,6 0,11 0,-14 0,29 0,-24 0,26 0,-8 0,11 0,0 0,-1 0,-9 0,-3 0,-16 0,14 0,-17 0,12 0,-18 0,4 0,5 0,-2 0,3 0,8 0,4 0,-3 0,4-4,-25 3,35-3,-27 4,28 0,-14 0,-9 0,33 0,-19 0,54 0,-38 0,47-7,-61 6,19-6,-32 7,-4 0,-3 0,11 0,15 0,-9-3,62 2,-54-2,32 1,-10 1,-45-2,34 3,-42 0,7-3,-1-1,-6 0,12 1,4-3,0 5,28-4,-33 5,31 0,-42 0,16-3,-17 2,2-2,32 3,2 0,30 0,5 7,-18-5,6 5,-32-7,-2 0,-19 3,1-3,-2 3,-1-3,6 0,-7 0,2 0,-2 0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8T03:47:58.424"/>
    </inkml:context>
    <inkml:brush xml:id="br0">
      <inkml:brushProperty name="width" value="0.3" units="cm"/>
      <inkml:brushProperty name="height" value="0.6" units="cm"/>
      <inkml:brushProperty name="color" value="#EF0C4D"/>
      <inkml:brushProperty name="tip" value="rectangle"/>
      <inkml:brushProperty name="rasterOp" value="maskPen"/>
    </inkml:brush>
  </inkml:definitions>
  <inkml:trace contextRef="#ctx0" brushRef="#br0">1 48,'65'-7,"-9"2,-31 1,10 3,-17-5,7 5,-16-2,6 3,25-6,-16 4,11-4,-28 3,4 3,7-3,15 8,0-4,12 10,-8-10,-7 5,13-1,-24-4,15 4,-14-5,-5 0,2 0,9 0,-7 0,14 0,-22 0,7 0,-1 0,-6 0,9 0,6 0,-7 0,77 8,-9-6,-27 4,0 1,32 0,-52 1,-16-3,-20-5,-1 0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8T03:47:58.425"/>
    </inkml:context>
    <inkml:brush xml:id="br0">
      <inkml:brushProperty name="width" value="0.3" units="cm"/>
      <inkml:brushProperty name="height" value="0.6" units="cm"/>
      <inkml:brushProperty name="color" value="#EF0C4D"/>
      <inkml:brushProperty name="tip" value="rectangle"/>
      <inkml:brushProperty name="rasterOp" value="maskPen"/>
    </inkml:brush>
  </inkml:definitions>
  <inkml:trace contextRef="#ctx0" brushRef="#br0">1 1,'58'0,"-1"0,-4 3,0 1,0-1,-2 2,33 10,-32-6,-2-2,16 1,23 6,-55-12,10 4,-33-6,12 0,-4 0,1 0,0 0,-8 0,6 0,-4 0,6 0,-7 0,2 0,6-3,-10 2,9-1,-5 2,-1 0,14 0,-16-3,11 2,-11-2,1 3,8 0,-2 0,16 0,-16 0,5 3,-15-2,3 2,7-3,2 0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8T03:47:58.426"/>
    </inkml:context>
    <inkml:brush xml:id="br0">
      <inkml:brushProperty name="width" value="0.3" units="cm"/>
      <inkml:brushProperty name="height" value="0.6" units="cm"/>
      <inkml:brushProperty name="color" value="#EF0C4D"/>
      <inkml:brushProperty name="tip" value="rectangle"/>
      <inkml:brushProperty name="rasterOp" value="maskPen"/>
    </inkml:brush>
  </inkml:definitions>
  <inkml:trace contextRef="#ctx0" brushRef="#br0">0 35,'78'-7,"5"-4,-22 9,-1-4,-2 6,-21-4,-10 3,-13-2,16 3,-15 0,35 5,-34-4,17 4,28 3,-6-6,-6 4,4 2,1-3,-3 0,17 4,19-2,-39-1,-13-5,4 4,-11-5,4 0,5 0,8 0,-17 0,6 0,-9-3,20 2,5-3,-5 4,9-5,-32 3,13-3,-19 5,-2 0,-7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8T03:47:59.58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75,'43'0,"-8"0,-27 0,1 0,14 0,-7 0,16 0,-3 0,8 0,11 0,0 0,41 0,-41 0,28 0,-57 0,-1-3,-6 2,6-2,43-4,-26 5,25-6,-37 8,-9 0,4 0,5-2,8 1,11-7,-4 7,-3-5,-19 6,1 0,-5-3,22 3,-8-3,35-3,-37 4,30-4,-22 0,16 5,10-4,-8 5,8 0,-10 0,-11 0,-7 0,-15 0,-4 0,4 0,4 0,-2 0,2 0,-8 0,6 0,-1 0,8 0,9 0,-9 0,4 0,-21 0,-2 0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8T03:49:39.17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40,'72'-11,"-23"4,3 1,-2 2,2 0,24-1,-2 2,18 3,-30 0,-4 0,-5 0,0 0,-28 0,-16 0,8 0,10 0,-3 0,4 0,-18 0,4 0,7 0,-6 0,8 0,-8 0,25 0,-16 0,30 0,-38 3,12-3,-16 3,1-3,4 0,-3 0,4 0,-3 0,-2 0,5 0,-3 0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8T03:49:39.17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75,'43'0,"-8"0,-27 0,1 0,14 0,-7 0,16 0,-3 0,8 0,11 0,0 0,41 0,-41 0,28 0,-57 0,-1-3,-6 2,6-2,43-4,-26 5,25-6,-37 8,-9 0,4 0,5-2,8 1,11-7,-4 7,-3-5,-19 6,1 0,-5-3,22 3,-8-3,35-3,-37 4,30-4,-22 0,16 5,10-4,-8 5,8 0,-10 0,-11 0,-7 0,-15 0,-4 0,4 0,4 0,-2 0,2 0,-8 0,6 0,-1 0,8 0,9 0,-9 0,4 0,-21 0,-2 0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8T03:49:39.17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72,'37'0,"-3"0,-28 0,6 0,14 0,6 0,16 0,-10 3,17-2,-25 3,9-4,-15 3,-13-2,6 3,-2-4,-2 0,10 0,-3 0,-1 0,-2 0,11 0,-11 0,11 0,-19 0,8 3,5-3,-2 3,1-3,-9 0,3 0,9-3,-3 3,2-3,-11 0,0 2,22-7,-19 7,23-4,-27 5,6 0,11 0,-14 0,29 0,-24 0,26 0,-8 0,11 0,0 0,-1 0,-9 0,-3 0,-16 0,14 0,-17 0,12 0,-18 0,4 0,5 0,-2 0,3 0,8 0,4 0,-3 0,4-4,-25 3,35-3,-27 4,28 0,-14 0,-9 0,33 0,-19 0,54 0,-38 0,47-7,-61 6,19-6,-32 7,-4 0,-3 0,11 0,15 0,-9-3,62 2,-54-2,32 1,-10 1,-45-2,34 3,-42 0,7-3,-1-1,-6 0,12 1,4-3,0 5,28-4,-33 5,31 0,-42 0,16-3,-17 2,2-2,32 3,2 0,30 0,5 7,-18-5,6 5,-32-7,-2 0,-19 3,1-3,-2 3,-1-3,6 0,-7 0,2 0,-2 0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8T03:49:39.173"/>
    </inkml:context>
    <inkml:brush xml:id="br0">
      <inkml:brushProperty name="width" value="0.3" units="cm"/>
      <inkml:brushProperty name="height" value="0.6" units="cm"/>
      <inkml:brushProperty name="color" value="#EF0C4D"/>
      <inkml:brushProperty name="tip" value="rectangle"/>
      <inkml:brushProperty name="rasterOp" value="maskPen"/>
    </inkml:brush>
  </inkml:definitions>
  <inkml:trace contextRef="#ctx0" brushRef="#br0">1 48,'65'-7,"-9"2,-31 1,10 3,-17-5,7 5,-16-2,6 3,25-6,-16 4,11-4,-28 3,4 3,7-3,15 8,0-4,12 10,-8-10,-7 5,13-1,-24-4,15 4,-14-5,-5 0,2 0,9 0,-7 0,14 0,-22 0,7 0,-1 0,-6 0,9 0,6 0,-7 0,77 8,-9-6,-27 4,0 1,32 0,-52 1,-16-3,-20-5,-1 0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8T03:49:39.174"/>
    </inkml:context>
    <inkml:brush xml:id="br0">
      <inkml:brushProperty name="width" value="0.3" units="cm"/>
      <inkml:brushProperty name="height" value="0.6" units="cm"/>
      <inkml:brushProperty name="color" value="#EF0C4D"/>
      <inkml:brushProperty name="tip" value="rectangle"/>
      <inkml:brushProperty name="rasterOp" value="maskPen"/>
    </inkml:brush>
  </inkml:definitions>
  <inkml:trace contextRef="#ctx0" brushRef="#br0">1 1,'58'0,"-1"0,-4 3,0 1,0-1,-2 2,33 10,-32-6,-2-2,16 1,23 6,-55-12,10 4,-33-6,12 0,-4 0,1 0,0 0,-8 0,6 0,-4 0,6 0,-7 0,2 0,6-3,-10 2,9-1,-5 2,-1 0,14 0,-16-3,11 2,-11-2,1 3,8 0,-2 0,16 0,-16 0,5 3,-15-2,3 2,7-3,2 0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8T03:49:39.175"/>
    </inkml:context>
    <inkml:brush xml:id="br0">
      <inkml:brushProperty name="width" value="0.3" units="cm"/>
      <inkml:brushProperty name="height" value="0.6" units="cm"/>
      <inkml:brushProperty name="color" value="#EF0C4D"/>
      <inkml:brushProperty name="tip" value="rectangle"/>
      <inkml:brushProperty name="rasterOp" value="maskPen"/>
    </inkml:brush>
  </inkml:definitions>
  <inkml:trace contextRef="#ctx0" brushRef="#br0">0 35,'78'-7,"5"-4,-22 9,-1-4,-2 6,-21-4,-10 3,-13-2,16 3,-15 0,35 5,-34-4,17 4,28 3,-6-6,-6 4,4 2,1-3,-3 0,17 4,19-2,-39-1,-13-5,4 4,-11-5,4 0,5 0,8 0,-17 0,6 0,-9-3,20 2,5-3,-5 4,9-5,-32 3,13-3,-19 5,-2 0,-7 0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8T03:49:39.176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0 84,'40'-5,"-1"1,-19 4,46-7,-32 5,18-5,4-1,20 6,21-12,-31 13,-28-6,-10 7,-6 0,4 0,-14-2,4 1,9-2,5 3,-4-3,-9 3,-7-3,8 3,21-6,-14 4,49-4,-47 6,28 0,1 0,-24 0,54 7,-59-6,19 6,-34-7,-5 0,15 0,-10 0,9 0,-12 0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8T03:49:39.177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 70,'45'-5,"-4"2,-17 3,-4 0,-5 0,-1 0,-1 0,8-3,-5 2,8-2,-5 0,5 2,-5-3,-1 4,0 0,-5 0,21-5,-2 3,26-9,-8 9,-2-8,7 9,6-2,12 3,8 0,-30 0,14 0,-25 0,18-6,-10 5,-19-4,4 5,-17 0,9 0,-1 0,-5 0,-4 0,13 0,1 5,3-4,22 4,-9-5,0 3,19-2,-45 2,45-3,-40 3,13-2,-20 3,-10-4,13 0,-6 0,5 0,-8 0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8T03:49:39.178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0 9,'56'-4,"-7"0,-25 4,21 0,-15 0,26 0,-19 0,11 0,-11 0,-8 0,-11 0,-6 0,3 0,4 3,-3-3,28 3,1-3,26 0,0 6,10-4,-24 5,1 0,34-5,-35 6,-2-1,16-6,-10 6,-13-4,-14-2,1 8,-16-8,9 5,-13-6,14 0,-2 0,18 0,-18 0,8 0,-19 0,7 0,-12 0,12 0,-9 0,19 0,-11 0,23 0,-18 0,18 0,-23 0,32 0,-35 0,45 0,-29 0,12 0,9 0,-32 0,40 0,-48 0,38 0,-44 0,44 0,-33 0,35 0,7 0,-10 0,17 3,1 1,-15-2,33 5,-49-4,25-2,-40 2,29-3,-33 0,6 0,-13 0,6 0,-8 0,12 0,4 0,-15 0,20 0,-22 0,4 0,7 0,-4 0,4 0,-8 0,3 0,-5 0,14 0,-15 0,6-3,-2 2,-2-4,11 0,-11 2,5-1,-6 4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8T04:00:24.479"/>
    </inkml:context>
    <inkml:brush xml:id="br0">
      <inkml:brushProperty name="width" value="0.3" units="cm"/>
      <inkml:brushProperty name="height" value="0.6" units="cm"/>
      <inkml:brushProperty name="color" value="#0069AF"/>
      <inkml:brushProperty name="tip" value="rectangle"/>
      <inkml:brushProperty name="rasterOp" value="maskPen"/>
    </inkml:brush>
  </inkml:definitions>
  <inkml:trace contextRef="#ctx0" brushRef="#br0">0 113,'51'-6,"-1"0,37 2,-29-1,-1 2,27 3,-3 0,-10 0,0 0,0 0,0-7,0 6,-11-5,-12 6,-3 0,-18 0,39 0,-3-7,10 5,-4-11,-40 12,14-9,-3 2,20-5,-10 5,-10 1,-25 5,-9 1,-3-2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8T03:47:59.58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72,'37'0,"-3"0,-28 0,6 0,14 0,6 0,16 0,-10 3,17-2,-25 3,9-4,-15 3,-13-2,6 3,-2-4,-2 0,10 0,-3 0,-1 0,-2 0,11 0,-11 0,11 0,-19 0,8 3,5-3,-2 3,1-3,-9 0,3 0,9-3,-3 3,2-3,-11 0,0 2,22-7,-19 7,23-4,-27 5,6 0,11 0,-14 0,29 0,-24 0,26 0,-8 0,11 0,0 0,-1 0,-9 0,-3 0,-16 0,14 0,-17 0,12 0,-18 0,4 0,5 0,-2 0,3 0,8 0,4 0,-3 0,4-4,-25 3,35-3,-27 4,28 0,-14 0,-9 0,33 0,-19 0,54 0,-38 0,47-7,-61 6,19-6,-32 7,-4 0,-3 0,11 0,15 0,-9-3,62 2,-54-2,32 1,-10 1,-45-2,34 3,-42 0,7-3,-1-1,-6 0,12 1,4-3,0 5,28-4,-33 5,31 0,-42 0,16-3,-17 2,2-2,32 3,2 0,30 0,5 7,-18-5,6 5,-32-7,-2 0,-19 3,1-3,-2 3,-1-3,6 0,-7 0,2 0,-2 0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8T04:00:25.808"/>
    </inkml:context>
    <inkml:brush xml:id="br0">
      <inkml:brushProperty name="width" value="0.3" units="cm"/>
      <inkml:brushProperty name="height" value="0.6" units="cm"/>
      <inkml:brushProperty name="color" value="#0069AF"/>
      <inkml:brushProperty name="tip" value="rectangle"/>
      <inkml:brushProperty name="rasterOp" value="maskPen"/>
    </inkml:brush>
  </inkml:definitions>
  <inkml:trace contextRef="#ctx0" brushRef="#br0">1 1,'56'0,"0"0,-2-1,0 2,-3 2,3 1,19-3,3 0,-7 2,1 1,7 0,-2-1,-17-3,-1 2,1 9,-1 1,-2-10,0 0,42 19,-37-20,-32 4,-22-5,11 0,0 0,-1 0,7-4,-12 4,12-4,-10 4,2-3,-6 0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8T04:00:29.148"/>
    </inkml:context>
    <inkml:brush xml:id="br0">
      <inkml:brushProperty name="width" value="0.3" units="cm"/>
      <inkml:brushProperty name="height" value="0.6" units="cm"/>
      <inkml:brushProperty name="color" value="#0069AF"/>
      <inkml:brushProperty name="tip" value="rectangle"/>
      <inkml:brushProperty name="rasterOp" value="maskPen"/>
    </inkml:brush>
  </inkml:definitions>
  <inkml:trace contextRef="#ctx0" brushRef="#br0">0 86,'75'-10,"-22"2,0 0,26-1,-29 5,2-1,-1-2,0 0,3 2,2 0,11 0,-3 0,23-3,-26 8,-46 0,-7 0,9 0,6 0,6 0,21 0,-20 0,25 0,3 0,16 0,-23 0,2 0,1 0,-1 0,44 0,-25 0,-33 0,-24 0,-6 0,-3 0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8T10:49:44.733"/>
    </inkml:context>
    <inkml:brush xml:id="br0">
      <inkml:brushProperty name="width" value="0.3" units="cm"/>
      <inkml:brushProperty name="height" value="0.6" units="cm"/>
      <inkml:brushProperty name="color" value="#D9AEFF"/>
      <inkml:brushProperty name="tip" value="rectangle"/>
      <inkml:brushProperty name="rasterOp" value="maskPen"/>
    </inkml:brush>
  </inkml:definitions>
  <inkml:trace contextRef="#ctx0" brushRef="#br0">0 10,'64'0,"0"0,5 0,3 0,12 0,0 0,1 0,-4 0,-18 0,-2 0,-1 0,-1 0,38 0,-12 0,-16 0,-8 0,-9-2,-2-1,4 1,2-1,4 3,-7 0,-13 0,-11 0,-7 0,1 0,3 0,0 0,-3 0,-5 0,-4 0,2 0,-2 0,6 0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8T10:49:47.316"/>
    </inkml:context>
    <inkml:brush xml:id="br0">
      <inkml:brushProperty name="width" value="0.3" units="cm"/>
      <inkml:brushProperty name="height" value="0.6" units="cm"/>
      <inkml:brushProperty name="color" value="#D9AEFF"/>
      <inkml:brushProperty name="tip" value="rectangle"/>
      <inkml:brushProperty name="rasterOp" value="maskPen"/>
    </inkml:brush>
  </inkml:definitions>
  <inkml:trace contextRef="#ctx0" brushRef="#br0">1 10,'93'0,"-43"0,1 0,48 0,-48 0,0 0,46 0,-10 0,-9 0,-7 0,-7 0,-3 0,-5 0,-4 0,-2 0,-2 0,-1 0,-2 0,0-2,3-1,10 0,13 1,10 2,7 0,-2 0,-5 0,-9 0,-9 0,-3 0,-3 0,2 0,1 0,0 0,4 0,-2 0,-5 0,-12 0,-16 0,-15 0,-60 0,33 0,-39 0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8T11:23:49.707"/>
    </inkml:context>
    <inkml:brush xml:id="br0">
      <inkml:brushProperty name="width" value="0.3" units="cm"/>
      <inkml:brushProperty name="height" value="0.6" units="cm"/>
      <inkml:brushProperty name="color" value="#00FFE8"/>
      <inkml:brushProperty name="tip" value="rectangle"/>
      <inkml:brushProperty name="rasterOp" value="maskPen"/>
    </inkml:brush>
  </inkml:definitions>
  <inkml:trace contextRef="#ctx0" brushRef="#br0">0 0,'89'0,"-1"0,-21 0,4 0,-3 0,-4 0,5 0,-1 0,2 0,-1 0,-6 0,-4 0,-8 0,-8 0,-3 0,-2 0,0 0,-2 0,-7 0,-7 0,-6 0,-3 0,5 0,-1 0,1 0,-1 0,-4 0,0 0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8T11:23:51.756"/>
    </inkml:context>
    <inkml:brush xml:id="br0">
      <inkml:brushProperty name="width" value="0.3" units="cm"/>
      <inkml:brushProperty name="height" value="0.6" units="cm"/>
      <inkml:brushProperty name="color" value="#00FFE8"/>
      <inkml:brushProperty name="tip" value="rectangle"/>
      <inkml:brushProperty name="rasterOp" value="maskPen"/>
    </inkml:brush>
  </inkml:definitions>
  <inkml:trace contextRef="#ctx0" brushRef="#br0">0 135,'81'0,"-3"0,19 0,2 0,-44 0,0 0,1 0,-1 0,-4 0,0 0,47 0,-3 0,-4-5,-4-4,-3-4,-8-2,-9 3,-8 2,-10 3,-5 2,3-1,4 0,8-1,6-1,3 0,1 0,1 1,-6 3,-8 1,-9 1,-14 2,-11 0,-9 0,-4 0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8T11:24:08.957"/>
    </inkml:context>
    <inkml:brush xml:id="br0">
      <inkml:brushProperty name="width" value="0.3" units="cm"/>
      <inkml:brushProperty name="height" value="0.6" units="cm"/>
      <inkml:brushProperty name="color" value="#00FFE8"/>
      <inkml:brushProperty name="tip" value="rectangle"/>
      <inkml:brushProperty name="rasterOp" value="maskPen"/>
    </inkml:brush>
  </inkml:definitions>
  <inkml:trace contextRef="#ctx0" brushRef="#br0">0 17,'89'0,"-6"0,1 0,-9 0,-8 0,-7 0,-11 0,-3-1,-2-1,-3-2,-4 0,-6 1,-8 1,-5 2,-4 0,3 0,-2 0,5 0,1 0,3 0,2 0,-1 0,-4 0,2 0,2 0,2 1,3 1,3 2,0 0,-2 0,-5-1,-7-1,-6 1,2-2,1 4,1-3,0 0,-1-1,1-1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8T11:36:38.118"/>
    </inkml:context>
    <inkml:brush xml:id="br0">
      <inkml:brushProperty name="width" value="0.3" units="cm"/>
      <inkml:brushProperty name="height" value="0.6" units="cm"/>
      <inkml:brushProperty name="color" value="#00FFE8"/>
      <inkml:brushProperty name="tip" value="rectangle"/>
      <inkml:brushProperty name="rasterOp" value="maskPen"/>
    </inkml:brush>
  </inkml:definitions>
  <inkml:trace contextRef="#ctx0" brushRef="#br0">0 103,'67'0,"0"0,1 0,0 0,1 0,1 0,6 0,1 0,2 0,4 0,2 0,0 0,5 0,0 0,0 0,4 0,0 0,-1 0,-2 0,-1 0,-1 0,-2 0,0 0,0 0,-1 0,-1 0,0 0,-1 0,-1 0,1 0,-1 0,0 0,0-1,-3 0,-1 0,0-1,-3 0,0 0,-1-1,-3-1,1-1,-2 0,-4-1,0 1,-2-1,25-2,-4 0,-6 1,-2 1,-6 2,-2 1,-5 1,-1 0,-3 1,0 1,-7 0,0 0,43 0,-6-2,-8-3,-2 1,-1-1,-1 3,-1 2,0 0,2 0,4 0,3 0,1 0,-1 0,1 0,-4 0,-2 0,3 2,-1 2,3 3,-2 2,-10-2,-6-2,-7-3,-5-2,7 1,6 2,4 3,4 3,10-2,10 0,-39-2,2 0,4 0,0 0,-1 0,-2 0,-5 0,-4-2,27 0,-21 1,-16-2,-3-1,-1 0,-1-1,-1 0,3 0,4 0,3-1,-5-1,-11 0,-13-2,-9 0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8T11:36:40.532"/>
    </inkml:context>
    <inkml:brush xml:id="br0">
      <inkml:brushProperty name="width" value="0.3" units="cm"/>
      <inkml:brushProperty name="height" value="0.6" units="cm"/>
      <inkml:brushProperty name="color" value="#00FFE8"/>
      <inkml:brushProperty name="tip" value="rectangle"/>
      <inkml:brushProperty name="rasterOp" value="maskPen"/>
    </inkml:brush>
  </inkml:definitions>
  <inkml:trace contextRef="#ctx0" brushRef="#br0">0 52,'99'0,"-43"0,4 0,11 0,5 0,17 0,5 0,-27 0,2 0,2 0,5 0,1 0,1 0,0 0,0 0,-1 0,-4 0,-1 0,-1 0,-2 0,-1 0,-1 0,27 0,-3 0,-4 0,-1 0,-5 0,-2 0,-4 0,-1 0,-7 0,-3 0,-7 0,-3 0,-4-1,-2-1,39-2,-2-3,3 1,1 2,-4 0,-3 1,-4-2,-1-1,1 1,0 2,-1 1,1 2,2 0,1 0,0 0,0 0,-5 0,-4 0,-5 0,-4 0,-2 0,-3 0,-5 0,-2 0,-2 0,3 0,5 0,4 0,2 0,2 0,-1 0,1 0,0 0,0 0,-1 0,1 2,0 0,4 1,4-2,2-1,-1 0,-5 0,2 0,9 0,-33 0,2 0,6 0,1 0,0 1,-1 0,-3 2,-2 1,31 5,-21 2,-14-3,-7-2,1 0,4 1,2 0,1-1,-5-1,-8-1,-11-1,-11-1,-4-1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8T11:36:46.382"/>
    </inkml:context>
    <inkml:brush xml:id="br0">
      <inkml:brushProperty name="width" value="0.3" units="cm"/>
      <inkml:brushProperty name="height" value="0.6" units="cm"/>
      <inkml:brushProperty name="color" value="#00FFE8"/>
      <inkml:brushProperty name="tip" value="rectangle"/>
      <inkml:brushProperty name="rasterOp" value="maskPen"/>
    </inkml:brush>
  </inkml:definitions>
  <inkml:trace contextRef="#ctx0" brushRef="#br0">1 29,'68'0,"5"0,11 0,16 0,-49 0,0 0,5 0,0 0,-1 0,0 0,4 0,0 0,2 0,0 0,1 0,-2 0,-2 0,-2 0,-5 0,-1 0,35 0,-15 0,-15 0,-13 0,-7 0,-2 1,0 1,7 4,3 1,4 1,3 0,-2-5,-2-1,-4-2,-4 0,-2 0,2 0,0 0,5 0,5 0,4 0,5 0,0 0,2-1,4 0,3-4,3 1,-1-2,1 2,-1 2,-3 0,-5 2,-3 0,0 0,5 0,6 0,7 0,1 0,4 0,0 0,3 0,7 0,5 0,4 0,-2-2,-45-1,2-1,-2-1,1 0,1-1,0 1,0 1,-1 0,-2 3,0 0,-1 0,0 1,47 0,-8 0,-10 0,-14 0,-18 0,-14 0,-15 0,-4 0,2 0,0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8T03:47:59.582"/>
    </inkml:context>
    <inkml:brush xml:id="br0">
      <inkml:brushProperty name="width" value="0.3" units="cm"/>
      <inkml:brushProperty name="height" value="0.6" units="cm"/>
      <inkml:brushProperty name="color" value="#EF0C4D"/>
      <inkml:brushProperty name="tip" value="rectangle"/>
      <inkml:brushProperty name="rasterOp" value="maskPen"/>
    </inkml:brush>
  </inkml:definitions>
  <inkml:trace contextRef="#ctx0" brushRef="#br0">1 48,'65'-7,"-9"2,-31 1,10 3,-17-5,7 5,-16-2,6 3,25-6,-16 4,11-4,-28 3,4 3,7-3,15 8,0-4,12 10,-8-10,-7 5,13-1,-24-4,15 4,-14-5,-5 0,2 0,9 0,-7 0,14 0,-22 0,7 0,-1 0,-6 0,9 0,6 0,-7 0,77 8,-9-6,-27 4,0 1,32 0,-52 1,-16-3,-20-5,-1 0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8T11:36:49.631"/>
    </inkml:context>
    <inkml:brush xml:id="br0">
      <inkml:brushProperty name="width" value="0.3" units="cm"/>
      <inkml:brushProperty name="height" value="0.6" units="cm"/>
      <inkml:brushProperty name="color" value="#00FFE8"/>
      <inkml:brushProperty name="tip" value="rectangle"/>
      <inkml:brushProperty name="rasterOp" value="maskPen"/>
    </inkml:brush>
  </inkml:definitions>
  <inkml:trace contextRef="#ctx0" brushRef="#br0">1 0,'73'0,"1"0,-8 0,-1 0,-2 0,0 0,8 0,5 0,2 0,-10 0,-7 0,-1 0,2 0,1 0,-8 0,-8 0,-9 0,-1 0,4 0,4 0,6 0,1 0,2 0,-6 0,-3 0,-8 0,-9 0,-8 0,-9 0,-3 0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8T11:36:51.031"/>
    </inkml:context>
    <inkml:brush xml:id="br0">
      <inkml:brushProperty name="width" value="0.3" units="cm"/>
      <inkml:brushProperty name="height" value="0.6" units="cm"/>
      <inkml:brushProperty name="color" value="#00FFE8"/>
      <inkml:brushProperty name="tip" value="rectangle"/>
      <inkml:brushProperty name="rasterOp" value="maskPen"/>
    </inkml:brush>
  </inkml:definitions>
  <inkml:trace contextRef="#ctx0" brushRef="#br0">0 0,'91'0,"-11"0,-40 0,-14 0,-13 0,9 0,6 0,14 0,-5 0,-9 0,-11 0,-5 0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8T11:36:59.449"/>
    </inkml:context>
    <inkml:brush xml:id="br0">
      <inkml:brushProperty name="width" value="0.3" units="cm"/>
      <inkml:brushProperty name="height" value="0.6" units="cm"/>
      <inkml:brushProperty name="color" value="#00FFE8"/>
      <inkml:brushProperty name="tip" value="rectangle"/>
      <inkml:brushProperty name="rasterOp" value="maskPen"/>
    </inkml:brush>
  </inkml:definitions>
  <inkml:trace contextRef="#ctx0" brushRef="#br0">1 1,'89'0,"-1"0,2 0,-3 0,-5 0,-8 0,-11 0,-1 2,-5 2,0 3,-1 0,-4 1,1-3,-3-1,-4-1,-1-1,-5 0,3 1,4-1,5 2,7-1,3 0,4-2,-1-1,-5 0,-7 0,-5 0,-3 0,0 0,-2 0,2 0,2 0,5-1,4-1,-2 0,-2 0,-5 2,-2 0,3 0,7-2,5-1,6 1,0 1,-3 1,1 0,2 0,4 0,2 0,-7 0,-5 0,-4 0,38 0,-23 0,28 0,-39 0,-6 0,-3 0,-2 0,0 0,-2 0,-2 0,-3 0,-2 0,-2 0,-6 0,-6 0,-10 0,-5 0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8T03:47:58.42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40,'72'-11,"-23"4,3 1,-2 2,2 0,24-1,-2 2,18 3,-30 0,-4 0,-5 0,0 0,-28 0,-16 0,8 0,10 0,-3 0,4 0,-18 0,4 0,7 0,-6 0,8 0,-8 0,25 0,-16 0,30 0,-38 3,12-3,-16 3,1-3,4 0,-3 0,4 0,-3 0,-2 0,5 0,-3 0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8T03:47:58.42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75,'43'0,"-8"0,-27 0,1 0,14 0,-7 0,16 0,-3 0,8 0,11 0,0 0,41 0,-41 0,28 0,-57 0,-1-3,-6 2,6-2,43-4,-26 5,25-6,-37 8,-9 0,4 0,5-2,8 1,11-7,-4 7,-3-5,-19 6,1 0,-5-3,22 3,-8-3,35-3,-37 4,30-4,-22 0,16 5,10-4,-8 5,8 0,-10 0,-11 0,-7 0,-15 0,-4 0,4 0,4 0,-2 0,2 0,-8 0,6 0,-1 0,8 0,9 0,-9 0,4 0,-21 0,-2 0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8T03:47:58.42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72,'37'0,"-3"0,-28 0,6 0,14 0,6 0,16 0,-10 3,17-2,-25 3,9-4,-15 3,-13-2,6 3,-2-4,-2 0,10 0,-3 0,-1 0,-2 0,11 0,-11 0,11 0,-19 0,8 3,5-3,-2 3,1-3,-9 0,3 0,9-3,-3 3,2-3,-11 0,0 2,22-7,-19 7,23-4,-27 5,6 0,11 0,-14 0,29 0,-24 0,26 0,-8 0,11 0,0 0,-1 0,-9 0,-3 0,-16 0,14 0,-17 0,12 0,-18 0,4 0,5 0,-2 0,3 0,8 0,4 0,-3 0,4-4,-25 3,35-3,-27 4,28 0,-14 0,-9 0,33 0,-19 0,54 0,-38 0,47-7,-61 6,19-6,-32 7,-4 0,-3 0,11 0,15 0,-9-3,62 2,-54-2,32 1,-10 1,-45-2,34 3,-42 0,7-3,-1-1,-6 0,12 1,4-3,0 5,28-4,-33 5,31 0,-42 0,16-3,-17 2,2-2,32 3,2 0,30 0,5 7,-18-5,6 5,-32-7,-2 0,-19 3,1-3,-2 3,-1-3,6 0,-7 0,2 0,-2 0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8T03:47:58.424"/>
    </inkml:context>
    <inkml:brush xml:id="br0">
      <inkml:brushProperty name="width" value="0.3" units="cm"/>
      <inkml:brushProperty name="height" value="0.6" units="cm"/>
      <inkml:brushProperty name="color" value="#EF0C4D"/>
      <inkml:brushProperty name="tip" value="rectangle"/>
      <inkml:brushProperty name="rasterOp" value="maskPen"/>
    </inkml:brush>
  </inkml:definitions>
  <inkml:trace contextRef="#ctx0" brushRef="#br0">1 48,'65'-7,"-9"2,-31 1,10 3,-17-5,7 5,-16-2,6 3,25-6,-16 4,11-4,-28 3,4 3,7-3,15 8,0-4,12 10,-8-10,-7 5,13-1,-24-4,15 4,-14-5,-5 0,2 0,9 0,-7 0,14 0,-22 0,7 0,-1 0,-6 0,9 0,6 0,-7 0,77 8,-9-6,-27 4,0 1,32 0,-52 1,-16-3,-20-5,-1 0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8T03:47:58.425"/>
    </inkml:context>
    <inkml:brush xml:id="br0">
      <inkml:brushProperty name="width" value="0.3" units="cm"/>
      <inkml:brushProperty name="height" value="0.6" units="cm"/>
      <inkml:brushProperty name="color" value="#EF0C4D"/>
      <inkml:brushProperty name="tip" value="rectangle"/>
      <inkml:brushProperty name="rasterOp" value="maskPen"/>
    </inkml:brush>
  </inkml:definitions>
  <inkml:trace contextRef="#ctx0" brushRef="#br0">1 1,'58'0,"-1"0,-4 3,0 1,0-1,-2 2,33 10,-32-6,-2-2,16 1,23 6,-55-12,10 4,-33-6,12 0,-4 0,1 0,0 0,-8 0,6 0,-4 0,6 0,-7 0,2 0,6-3,-10 2,9-1,-5 2,-1 0,14 0,-16-3,11 2,-11-2,1 3,8 0,-2 0,16 0,-16 0,5 3,-15-2,3 2,7-3,2 0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8T03:47:58.426"/>
    </inkml:context>
    <inkml:brush xml:id="br0">
      <inkml:brushProperty name="width" value="0.3" units="cm"/>
      <inkml:brushProperty name="height" value="0.6" units="cm"/>
      <inkml:brushProperty name="color" value="#EF0C4D"/>
      <inkml:brushProperty name="tip" value="rectangle"/>
      <inkml:brushProperty name="rasterOp" value="maskPen"/>
    </inkml:brush>
  </inkml:definitions>
  <inkml:trace contextRef="#ctx0" brushRef="#br0">0 35,'78'-7,"5"-4,-22 9,-1-4,-2 6,-21-4,-10 3,-13-2,16 3,-15 0,35 5,-34-4,17 4,28 3,-6-6,-6 4,4 2,1-3,-3 0,17 4,19-2,-39-1,-13-5,4 4,-11-5,4 0,5 0,8 0,-17 0,6 0,-9-3,20 2,5-3,-5 4,9-5,-32 3,13-3,-19 5,-2 0,-7 0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8T03:49:39.17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40,'72'-11,"-23"4,3 1,-2 2,2 0,24-1,-2 2,18 3,-30 0,-4 0,-5 0,0 0,-28 0,-16 0,8 0,10 0,-3 0,4 0,-18 0,4 0,7 0,-6 0,8 0,-8 0,25 0,-16 0,30 0,-38 3,12-3,-16 3,1-3,4 0,-3 0,4 0,-3 0,-2 0,5 0,-3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8T03:47:59.583"/>
    </inkml:context>
    <inkml:brush xml:id="br0">
      <inkml:brushProperty name="width" value="0.3" units="cm"/>
      <inkml:brushProperty name="height" value="0.6" units="cm"/>
      <inkml:brushProperty name="color" value="#EF0C4D"/>
      <inkml:brushProperty name="tip" value="rectangle"/>
      <inkml:brushProperty name="rasterOp" value="maskPen"/>
    </inkml:brush>
  </inkml:definitions>
  <inkml:trace contextRef="#ctx0" brushRef="#br0">1 1,'58'0,"-1"0,-4 3,0 1,0-1,-2 2,33 10,-32-6,-2-2,16 1,23 6,-55-12,10 4,-33-6,12 0,-4 0,1 0,0 0,-8 0,6 0,-4 0,6 0,-7 0,2 0,6-3,-10 2,9-1,-5 2,-1 0,14 0,-16-3,11 2,-11-2,1 3,8 0,-2 0,16 0,-16 0,5 3,-15-2,3 2,7-3,2 0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8T03:49:39.17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75,'43'0,"-8"0,-27 0,1 0,14 0,-7 0,16 0,-3 0,8 0,11 0,0 0,41 0,-41 0,28 0,-57 0,-1-3,-6 2,6-2,43-4,-26 5,25-6,-37 8,-9 0,4 0,5-2,8 1,11-7,-4 7,-3-5,-19 6,1 0,-5-3,22 3,-8-3,35-3,-37 4,30-4,-22 0,16 5,10-4,-8 5,8 0,-10 0,-11 0,-7 0,-15 0,-4 0,4 0,4 0,-2 0,2 0,-8 0,6 0,-1 0,8 0,9 0,-9 0,4 0,-21 0,-2 0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8T03:49:39.17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72,'37'0,"-3"0,-28 0,6 0,14 0,6 0,16 0,-10 3,17-2,-25 3,9-4,-15 3,-13-2,6 3,-2-4,-2 0,10 0,-3 0,-1 0,-2 0,11 0,-11 0,11 0,-19 0,8 3,5-3,-2 3,1-3,-9 0,3 0,9-3,-3 3,2-3,-11 0,0 2,22-7,-19 7,23-4,-27 5,6 0,11 0,-14 0,29 0,-24 0,26 0,-8 0,11 0,0 0,-1 0,-9 0,-3 0,-16 0,14 0,-17 0,12 0,-18 0,4 0,5 0,-2 0,3 0,8 0,4 0,-3 0,4-4,-25 3,35-3,-27 4,28 0,-14 0,-9 0,33 0,-19 0,54 0,-38 0,47-7,-61 6,19-6,-32 7,-4 0,-3 0,11 0,15 0,-9-3,62 2,-54-2,32 1,-10 1,-45-2,34 3,-42 0,7-3,-1-1,-6 0,12 1,4-3,0 5,28-4,-33 5,31 0,-42 0,16-3,-17 2,2-2,32 3,2 0,30 0,5 7,-18-5,6 5,-32-7,-2 0,-19 3,1-3,-2 3,-1-3,6 0,-7 0,2 0,-2 0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8T03:49:39.173"/>
    </inkml:context>
    <inkml:brush xml:id="br0">
      <inkml:brushProperty name="width" value="0.3" units="cm"/>
      <inkml:brushProperty name="height" value="0.6" units="cm"/>
      <inkml:brushProperty name="color" value="#EF0C4D"/>
      <inkml:brushProperty name="tip" value="rectangle"/>
      <inkml:brushProperty name="rasterOp" value="maskPen"/>
    </inkml:brush>
  </inkml:definitions>
  <inkml:trace contextRef="#ctx0" brushRef="#br0">1 48,'65'-7,"-9"2,-31 1,10 3,-17-5,7 5,-16-2,6 3,25-6,-16 4,11-4,-28 3,4 3,7-3,15 8,0-4,12 10,-8-10,-7 5,13-1,-24-4,15 4,-14-5,-5 0,2 0,9 0,-7 0,14 0,-22 0,7 0,-1 0,-6 0,9 0,6 0,-7 0,77 8,-9-6,-27 4,0 1,32 0,-52 1,-16-3,-20-5,-1 0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8T03:49:39.174"/>
    </inkml:context>
    <inkml:brush xml:id="br0">
      <inkml:brushProperty name="width" value="0.3" units="cm"/>
      <inkml:brushProperty name="height" value="0.6" units="cm"/>
      <inkml:brushProperty name="color" value="#EF0C4D"/>
      <inkml:brushProperty name="tip" value="rectangle"/>
      <inkml:brushProperty name="rasterOp" value="maskPen"/>
    </inkml:brush>
  </inkml:definitions>
  <inkml:trace contextRef="#ctx0" brushRef="#br0">1 1,'58'0,"-1"0,-4 3,0 1,0-1,-2 2,33 10,-32-6,-2-2,16 1,23 6,-55-12,10 4,-33-6,12 0,-4 0,1 0,0 0,-8 0,6 0,-4 0,6 0,-7 0,2 0,6-3,-10 2,9-1,-5 2,-1 0,14 0,-16-3,11 2,-11-2,1 3,8 0,-2 0,16 0,-16 0,5 3,-15-2,3 2,7-3,2 0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8T03:49:39.175"/>
    </inkml:context>
    <inkml:brush xml:id="br0">
      <inkml:brushProperty name="width" value="0.3" units="cm"/>
      <inkml:brushProperty name="height" value="0.6" units="cm"/>
      <inkml:brushProperty name="color" value="#EF0C4D"/>
      <inkml:brushProperty name="tip" value="rectangle"/>
      <inkml:brushProperty name="rasterOp" value="maskPen"/>
    </inkml:brush>
  </inkml:definitions>
  <inkml:trace contextRef="#ctx0" brushRef="#br0">0 35,'78'-7,"5"-4,-22 9,-1-4,-2 6,-21-4,-10 3,-13-2,16 3,-15 0,35 5,-34-4,17 4,28 3,-6-6,-6 4,4 2,1-3,-3 0,17 4,19-2,-39-1,-13-5,4 4,-11-5,4 0,5 0,8 0,-17 0,6 0,-9-3,20 2,5-3,-5 4,9-5,-32 3,13-3,-19 5,-2 0,-7 0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8T03:49:39.176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0 84,'40'-5,"-1"1,-19 4,46-7,-32 5,18-5,4-1,20 6,21-12,-31 13,-28-6,-10 7,-6 0,4 0,-14-2,4 1,9-2,5 3,-4-3,-9 3,-7-3,8 3,21-6,-14 4,49-4,-47 6,28 0,1 0,-24 0,54 7,-59-6,19 6,-34-7,-5 0,15 0,-10 0,9 0,-12 0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8T03:49:39.177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 70,'45'-5,"-4"2,-17 3,-4 0,-5 0,-1 0,-1 0,8-3,-5 2,8-2,-5 0,5 2,-5-3,-1 4,0 0,-5 0,21-5,-2 3,26-9,-8 9,-2-8,7 9,6-2,12 3,8 0,-30 0,14 0,-25 0,18-6,-10 5,-19-4,4 5,-17 0,9 0,-1 0,-5 0,-4 0,13 0,1 5,3-4,22 4,-9-5,0 3,19-2,-45 2,45-3,-40 3,13-2,-20 3,-10-4,13 0,-6 0,5 0,-8 0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8T03:49:39.178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0 9,'56'-4,"-7"0,-25 4,21 0,-15 0,26 0,-19 0,11 0,-11 0,-8 0,-11 0,-6 0,3 0,4 3,-3-3,28 3,1-3,26 0,0 6,10-4,-24 5,1 0,34-5,-35 6,-2-1,16-6,-10 6,-13-4,-14-2,1 8,-16-8,9 5,-13-6,14 0,-2 0,18 0,-18 0,8 0,-19 0,7 0,-12 0,12 0,-9 0,19 0,-11 0,23 0,-18 0,18 0,-23 0,32 0,-35 0,45 0,-29 0,12 0,9 0,-32 0,40 0,-48 0,38 0,-44 0,44 0,-33 0,35 0,7 0,-10 0,17 3,1 1,-15-2,33 5,-49-4,25-2,-40 2,29-3,-33 0,6 0,-13 0,6 0,-8 0,12 0,4 0,-15 0,20 0,-22 0,4 0,7 0,-4 0,4 0,-8 0,3 0,-5 0,14 0,-15 0,6-3,-2 2,-2-4,11 0,-11 2,5-1,-6 4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8T04:00:24.479"/>
    </inkml:context>
    <inkml:brush xml:id="br0">
      <inkml:brushProperty name="width" value="0.3" units="cm"/>
      <inkml:brushProperty name="height" value="0.6" units="cm"/>
      <inkml:brushProperty name="color" value="#0069AF"/>
      <inkml:brushProperty name="tip" value="rectangle"/>
      <inkml:brushProperty name="rasterOp" value="maskPen"/>
    </inkml:brush>
  </inkml:definitions>
  <inkml:trace contextRef="#ctx0" brushRef="#br0">0 113,'51'-6,"-1"0,37 2,-29-1,-1 2,27 3,-3 0,-10 0,0 0,0 0,0-7,0 6,-11-5,-12 6,-3 0,-18 0,39 0,-3-7,10 5,-4-11,-40 12,14-9,-3 2,20-5,-10 5,-10 1,-25 5,-9 1,-3-2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8T04:00:25.808"/>
    </inkml:context>
    <inkml:brush xml:id="br0">
      <inkml:brushProperty name="width" value="0.3" units="cm"/>
      <inkml:brushProperty name="height" value="0.6" units="cm"/>
      <inkml:brushProperty name="color" value="#0069AF"/>
      <inkml:brushProperty name="tip" value="rectangle"/>
      <inkml:brushProperty name="rasterOp" value="maskPen"/>
    </inkml:brush>
  </inkml:definitions>
  <inkml:trace contextRef="#ctx0" brushRef="#br0">1 1,'56'0,"0"0,-2-1,0 2,-3 2,3 1,19-3,3 0,-7 2,1 1,7 0,-2-1,-17-3,-1 2,1 9,-1 1,-2-10,0 0,42 19,-37-20,-32 4,-22-5,11 0,0 0,-1 0,7-4,-12 4,12-4,-10 4,2-3,-6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8T03:47:59.584"/>
    </inkml:context>
    <inkml:brush xml:id="br0">
      <inkml:brushProperty name="width" value="0.3" units="cm"/>
      <inkml:brushProperty name="height" value="0.6" units="cm"/>
      <inkml:brushProperty name="color" value="#EF0C4D"/>
      <inkml:brushProperty name="tip" value="rectangle"/>
      <inkml:brushProperty name="rasterOp" value="maskPen"/>
    </inkml:brush>
  </inkml:definitions>
  <inkml:trace contextRef="#ctx0" brushRef="#br0">0 35,'78'-7,"5"-4,-22 9,-1-4,-2 6,-21-4,-10 3,-13-2,16 3,-15 0,35 5,-34-4,17 4,28 3,-6-6,-6 4,4 2,1-3,-3 0,17 4,19-2,-39-1,-13-5,4 4,-11-5,4 0,5 0,8 0,-17 0,6 0,-9-3,20 2,5-3,-5 4,9-5,-32 3,13-3,-19 5,-2 0,-7 0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8T04:00:29.148"/>
    </inkml:context>
    <inkml:brush xml:id="br0">
      <inkml:brushProperty name="width" value="0.3" units="cm"/>
      <inkml:brushProperty name="height" value="0.6" units="cm"/>
      <inkml:brushProperty name="color" value="#0069AF"/>
      <inkml:brushProperty name="tip" value="rectangle"/>
      <inkml:brushProperty name="rasterOp" value="maskPen"/>
    </inkml:brush>
  </inkml:definitions>
  <inkml:trace contextRef="#ctx0" brushRef="#br0">0 86,'75'-10,"-22"2,0 0,26-1,-29 5,2-1,-1-2,0 0,3 2,2 0,11 0,-3 0,23-3,-26 8,-46 0,-7 0,9 0,6 0,6 0,21 0,-20 0,25 0,3 0,16 0,-23 0,2 0,1 0,-1 0,44 0,-25 0,-33 0,-24 0,-6 0,-3 0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8T10:49:44.733"/>
    </inkml:context>
    <inkml:brush xml:id="br0">
      <inkml:brushProperty name="width" value="0.3" units="cm"/>
      <inkml:brushProperty name="height" value="0.6" units="cm"/>
      <inkml:brushProperty name="color" value="#D9AEFF"/>
      <inkml:brushProperty name="tip" value="rectangle"/>
      <inkml:brushProperty name="rasterOp" value="maskPen"/>
    </inkml:brush>
  </inkml:definitions>
  <inkml:trace contextRef="#ctx0" brushRef="#br0">0 10,'64'0,"0"0,5 0,3 0,12 0,0 0,1 0,-4 0,-18 0,-2 0,-1 0,-1 0,38 0,-12 0,-16 0,-8 0,-9-2,-2-1,4 1,2-1,4 3,-7 0,-13 0,-11 0,-7 0,1 0,3 0,0 0,-3 0,-5 0,-4 0,2 0,-2 0,6 0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8T10:49:47.316"/>
    </inkml:context>
    <inkml:brush xml:id="br0">
      <inkml:brushProperty name="width" value="0.3" units="cm"/>
      <inkml:brushProperty name="height" value="0.6" units="cm"/>
      <inkml:brushProperty name="color" value="#D9AEFF"/>
      <inkml:brushProperty name="tip" value="rectangle"/>
      <inkml:brushProperty name="rasterOp" value="maskPen"/>
    </inkml:brush>
  </inkml:definitions>
  <inkml:trace contextRef="#ctx0" brushRef="#br0">1 10,'93'0,"-43"0,1 0,48 0,-48 0,0 0,46 0,-10 0,-9 0,-7 0,-7 0,-3 0,-5 0,-4 0,-2 0,-2 0,-1 0,-2 0,0-2,3-1,10 0,13 1,10 2,7 0,-2 0,-5 0,-9 0,-9 0,-3 0,-3 0,2 0,1 0,0 0,4 0,-2 0,-5 0,-12 0,-16 0,-15 0,-60 0,33 0,-39 0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8T11:23:49.707"/>
    </inkml:context>
    <inkml:brush xml:id="br0">
      <inkml:brushProperty name="width" value="0.3" units="cm"/>
      <inkml:brushProperty name="height" value="0.6" units="cm"/>
      <inkml:brushProperty name="color" value="#00FFE8"/>
      <inkml:brushProperty name="tip" value="rectangle"/>
      <inkml:brushProperty name="rasterOp" value="maskPen"/>
    </inkml:brush>
  </inkml:definitions>
  <inkml:trace contextRef="#ctx0" brushRef="#br0">0 0,'89'0,"-1"0,-21 0,4 0,-3 0,-4 0,5 0,-1 0,2 0,-1 0,-6 0,-4 0,-8 0,-8 0,-3 0,-2 0,0 0,-2 0,-7 0,-7 0,-6 0,-3 0,5 0,-1 0,1 0,-1 0,-4 0,0 0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8T11:23:51.756"/>
    </inkml:context>
    <inkml:brush xml:id="br0">
      <inkml:brushProperty name="width" value="0.3" units="cm"/>
      <inkml:brushProperty name="height" value="0.6" units="cm"/>
      <inkml:brushProperty name="color" value="#00FFE8"/>
      <inkml:brushProperty name="tip" value="rectangle"/>
      <inkml:brushProperty name="rasterOp" value="maskPen"/>
    </inkml:brush>
  </inkml:definitions>
  <inkml:trace contextRef="#ctx0" brushRef="#br0">0 135,'81'0,"-3"0,19 0,2 0,-44 0,0 0,1 0,-1 0,-4 0,0 0,47 0,-3 0,-4-5,-4-4,-3-4,-8-2,-9 3,-8 2,-10 3,-5 2,3-1,4 0,8-1,6-1,3 0,1 0,1 1,-6 3,-8 1,-9 1,-14 2,-11 0,-9 0,-4 0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8T11:24:08.957"/>
    </inkml:context>
    <inkml:brush xml:id="br0">
      <inkml:brushProperty name="width" value="0.3" units="cm"/>
      <inkml:brushProperty name="height" value="0.6" units="cm"/>
      <inkml:brushProperty name="color" value="#00FFE8"/>
      <inkml:brushProperty name="tip" value="rectangle"/>
      <inkml:brushProperty name="rasterOp" value="maskPen"/>
    </inkml:brush>
  </inkml:definitions>
  <inkml:trace contextRef="#ctx0" brushRef="#br0">0 17,'89'0,"-6"0,1 0,-9 0,-8 0,-7 0,-11 0,-3-1,-2-1,-3-2,-4 0,-6 1,-8 1,-5 2,-4 0,3 0,-2 0,5 0,1 0,3 0,2 0,-1 0,-4 0,2 0,2 0,2 1,3 1,3 2,0 0,-2 0,-5-1,-7-1,-6 1,2-2,1 4,1-3,0 0,-1-1,1-1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8T11:36:38.118"/>
    </inkml:context>
    <inkml:brush xml:id="br0">
      <inkml:brushProperty name="width" value="0.3" units="cm"/>
      <inkml:brushProperty name="height" value="0.6" units="cm"/>
      <inkml:brushProperty name="color" value="#00FFE8"/>
      <inkml:brushProperty name="tip" value="rectangle"/>
      <inkml:brushProperty name="rasterOp" value="maskPen"/>
    </inkml:brush>
  </inkml:definitions>
  <inkml:trace contextRef="#ctx0" brushRef="#br0">0 103,'67'0,"0"0,1 0,0 0,1 0,1 0,6 0,1 0,2 0,4 0,2 0,0 0,5 0,0 0,0 0,4 0,0 0,-1 0,-2 0,-1 0,-1 0,-2 0,0 0,0 0,-1 0,-1 0,0 0,-1 0,-1 0,1 0,-1 0,0 0,0-1,-3 0,-1 0,0-1,-3 0,0 0,-1-1,-3-1,1-1,-2 0,-4-1,0 1,-2-1,25-2,-4 0,-6 1,-2 1,-6 2,-2 1,-5 1,-1 0,-3 1,0 1,-7 0,0 0,43 0,-6-2,-8-3,-2 1,-1-1,-1 3,-1 2,0 0,2 0,4 0,3 0,1 0,-1 0,1 0,-4 0,-2 0,3 2,-1 2,3 3,-2 2,-10-2,-6-2,-7-3,-5-2,7 1,6 2,4 3,4 3,10-2,10 0,-39-2,2 0,4 0,0 0,-1 0,-2 0,-5 0,-4-2,27 0,-21 1,-16-2,-3-1,-1 0,-1-1,-1 0,3 0,4 0,3-1,-5-1,-11 0,-13-2,-9 0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8T11:36:40.532"/>
    </inkml:context>
    <inkml:brush xml:id="br0">
      <inkml:brushProperty name="width" value="0.3" units="cm"/>
      <inkml:brushProperty name="height" value="0.6" units="cm"/>
      <inkml:brushProperty name="color" value="#00FFE8"/>
      <inkml:brushProperty name="tip" value="rectangle"/>
      <inkml:brushProperty name="rasterOp" value="maskPen"/>
    </inkml:brush>
  </inkml:definitions>
  <inkml:trace contextRef="#ctx0" brushRef="#br0">0 52,'99'0,"-43"0,4 0,11 0,5 0,17 0,5 0,-27 0,2 0,2 0,5 0,1 0,1 0,0 0,0 0,-1 0,-4 0,-1 0,-1 0,-2 0,-1 0,-1 0,27 0,-3 0,-4 0,-1 0,-5 0,-2 0,-4 0,-1 0,-7 0,-3 0,-7 0,-3 0,-4-1,-2-1,39-2,-2-3,3 1,1 2,-4 0,-3 1,-4-2,-1-1,1 1,0 2,-1 1,1 2,2 0,1 0,0 0,0 0,-5 0,-4 0,-5 0,-4 0,-2 0,-3 0,-5 0,-2 0,-2 0,3 0,5 0,4 0,2 0,2 0,-1 0,1 0,0 0,0 0,-1 0,1 2,0 0,4 1,4-2,2-1,-1 0,-5 0,2 0,9 0,-33 0,2 0,6 0,1 0,0 1,-1 0,-3 2,-2 1,31 5,-21 2,-14-3,-7-2,1 0,4 1,2 0,1-1,-5-1,-8-1,-11-1,-11-1,-4-1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8T11:36:46.382"/>
    </inkml:context>
    <inkml:brush xml:id="br0">
      <inkml:brushProperty name="width" value="0.3" units="cm"/>
      <inkml:brushProperty name="height" value="0.6" units="cm"/>
      <inkml:brushProperty name="color" value="#00FFE8"/>
      <inkml:brushProperty name="tip" value="rectangle"/>
      <inkml:brushProperty name="rasterOp" value="maskPen"/>
    </inkml:brush>
  </inkml:definitions>
  <inkml:trace contextRef="#ctx0" brushRef="#br0">1 29,'68'0,"5"0,11 0,16 0,-49 0,0 0,5 0,0 0,-1 0,0 0,4 0,0 0,2 0,0 0,1 0,-2 0,-2 0,-2 0,-5 0,-1 0,35 0,-15 0,-15 0,-13 0,-7 0,-2 1,0 1,7 4,3 1,4 1,3 0,-2-5,-2-1,-4-2,-4 0,-2 0,2 0,0 0,5 0,5 0,4 0,5 0,0 0,2-1,4 0,3-4,3 1,-1-2,1 2,-1 2,-3 0,-5 2,-3 0,0 0,5 0,6 0,7 0,1 0,4 0,0 0,3 0,7 0,5 0,4 0,-2-2,-45-1,2-1,-2-1,1 0,1-1,0 1,0 1,-1 0,-2 3,0 0,-1 0,0 1,47 0,-8 0,-10 0,-14 0,-18 0,-14 0,-15 0,-4 0,2 0,0 0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8T11:36:49.631"/>
    </inkml:context>
    <inkml:brush xml:id="br0">
      <inkml:brushProperty name="width" value="0.3" units="cm"/>
      <inkml:brushProperty name="height" value="0.6" units="cm"/>
      <inkml:brushProperty name="color" value="#00FFE8"/>
      <inkml:brushProperty name="tip" value="rectangle"/>
      <inkml:brushProperty name="rasterOp" value="maskPen"/>
    </inkml:brush>
  </inkml:definitions>
  <inkml:trace contextRef="#ctx0" brushRef="#br0">1 0,'73'0,"1"0,-8 0,-1 0,-2 0,0 0,8 0,5 0,2 0,-10 0,-7 0,-1 0,2 0,1 0,-8 0,-8 0,-9 0,-1 0,4 0,4 0,6 0,1 0,2 0,-6 0,-3 0,-8 0,-9 0,-8 0,-9 0,-3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8T03:48:21.011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0 84,'40'-5,"-1"1,-19 4,46-7,-32 5,18-5,4-1,20 6,21-12,-31 13,-28-6,-10 7,-6 0,4 0,-14-2,4 1,9-2,5 3,-4-3,-9 3,-7-3,8 3,21-6,-14 4,49-4,-47 6,28 0,1 0,-24 0,54 7,-59-6,19 6,-34-7,-5 0,15 0,-10 0,9 0,-12 0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8T11:36:51.031"/>
    </inkml:context>
    <inkml:brush xml:id="br0">
      <inkml:brushProperty name="width" value="0.3" units="cm"/>
      <inkml:brushProperty name="height" value="0.6" units="cm"/>
      <inkml:brushProperty name="color" value="#00FFE8"/>
      <inkml:brushProperty name="tip" value="rectangle"/>
      <inkml:brushProperty name="rasterOp" value="maskPen"/>
    </inkml:brush>
  </inkml:definitions>
  <inkml:trace contextRef="#ctx0" brushRef="#br0">0 0,'91'0,"-11"0,-40 0,-14 0,-13 0,9 0,6 0,14 0,-5 0,-9 0,-11 0,-5 0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8T11:36:59.449"/>
    </inkml:context>
    <inkml:brush xml:id="br0">
      <inkml:brushProperty name="width" value="0.3" units="cm"/>
      <inkml:brushProperty name="height" value="0.6" units="cm"/>
      <inkml:brushProperty name="color" value="#00FFE8"/>
      <inkml:brushProperty name="tip" value="rectangle"/>
      <inkml:brushProperty name="rasterOp" value="maskPen"/>
    </inkml:brush>
  </inkml:definitions>
  <inkml:trace contextRef="#ctx0" brushRef="#br0">1 1,'89'0,"-1"0,2 0,-3 0,-5 0,-8 0,-11 0,-1 2,-5 2,0 3,-1 0,-4 1,1-3,-3-1,-4-1,-1-1,-5 0,3 1,4-1,5 2,7-1,3 0,4-2,-1-1,-5 0,-7 0,-5 0,-3 0,0 0,-2 0,2 0,2 0,5-1,4-1,-2 0,-2 0,-5 2,-2 0,3 0,7-2,5-1,6 1,0 1,-3 1,1 0,2 0,4 0,2 0,-7 0,-5 0,-4 0,38 0,-23 0,28 0,-39 0,-6 0,-3 0,-2 0,0 0,-2 0,-2 0,-3 0,-2 0,-2 0,-6 0,-6 0,-10 0,-5 0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8T12:05:14.287"/>
    </inkml:context>
    <inkml:brush xml:id="br0">
      <inkml:brushProperty name="width" value="0.3" units="cm"/>
      <inkml:brushProperty name="height" value="0.6" units="cm"/>
      <inkml:brushProperty name="color" value="#FF8517"/>
      <inkml:brushProperty name="tip" value="rectangle"/>
      <inkml:brushProperty name="rasterOp" value="maskPen"/>
    </inkml:brush>
  </inkml:definitions>
  <inkml:trace contextRef="#ctx0" brushRef="#br0">1 23,'92'0,"-11"0,-26 0,-6 0,4 0,15 0,16 0,-32 0,1 0,3 0,1 0,1-1,0 0,-1-2,0 0,-5 0,-2 0,37-3,-21 3,-23 3,-17 0,-12 0,0 0,2 0,1 0,2 0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8T12:05:16.435"/>
    </inkml:context>
    <inkml:brush xml:id="br0">
      <inkml:brushProperty name="width" value="0.3" units="cm"/>
      <inkml:brushProperty name="height" value="0.6" units="cm"/>
      <inkml:brushProperty name="color" value="#FF8517"/>
      <inkml:brushProperty name="tip" value="rectangle"/>
      <inkml:brushProperty name="rasterOp" value="maskPen"/>
    </inkml:brush>
  </inkml:definitions>
  <inkml:trace contextRef="#ctx0" brushRef="#br0">0 1,'68'0,"2"0,-4 0,-3 0,-4 0,4 0,9 0,13 0,7 0,-42 0,0 0,2 0,-1 0,40 0,-9 0,-15 0,-13 0,-10 0,-12 0,-7 0,-2 0,-3 0,0 0,-5 0,-2 0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8T12:05:18.301"/>
    </inkml:context>
    <inkml:brush xml:id="br0">
      <inkml:brushProperty name="width" value="0.3" units="cm"/>
      <inkml:brushProperty name="height" value="0.6" units="cm"/>
      <inkml:brushProperty name="color" value="#FF8517"/>
      <inkml:brushProperty name="tip" value="rectangle"/>
      <inkml:brushProperty name="rasterOp" value="maskPen"/>
    </inkml:brush>
  </inkml:definitions>
  <inkml:trace contextRef="#ctx0" brushRef="#br0">0 52,'76'0,"3"0,18 0,1 0,-47 0,-1 0,44 0,-11 0,-6 0,-7 0,0 0,0 0,-3 0,-2 0,-7 0,-5 0,-4 0,-4 0,3 0,0 0,4-2,6-3,5-3,2-2,0-1,-6 3,-7 3,-13 3,-12 2,-8 0,-10 0,-1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8T03:48:25.535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 70,'45'-5,"-4"2,-17 3,-4 0,-5 0,-1 0,-1 0,8-3,-5 2,8-2,-5 0,5 2,-5-3,-1 4,0 0,-5 0,21-5,-2 3,26-9,-8 9,-2-8,7 9,6-2,12 3,8 0,-30 0,14 0,-25 0,18-6,-10 5,-19-4,4 5,-17 0,9 0,-1 0,-5 0,-4 0,13 0,1 5,3-4,22 4,-9-5,0 3,19-2,-45 2,45-3,-40 3,13-2,-20 3,-10-4,13 0,-6 0,5 0,-8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8T03:37:09.86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72,'37'0,"-3"0,-28 0,6 0,14 0,6 0,16 0,-10 3,17-2,-25 3,9-4,-15 3,-13-2,6 3,-2-4,-2 0,10 0,-3 0,-1 0,-2 0,11 0,-11 0,11 0,-19 0,8 3,5-3,-2 3,1-3,-9 0,3 0,9-3,-3 3,2-3,-11 0,0 2,22-7,-19 7,23-4,-27 5,6 0,11 0,-14 0,29 0,-24 0,26 0,-8 0,11 0,0 0,-1 0,-9 0,-3 0,-16 0,14 0,-17 0,12 0,-18 0,4 0,5 0,-2 0,3 0,8 0,4 0,-3 0,4-4,-25 3,35-3,-27 4,28 0,-14 0,-9 0,33 0,-19 0,54 0,-38 0,47-7,-61 6,19-6,-32 7,-4 0,-3 0,11 0,15 0,-9-3,62 2,-54-2,32 1,-10 1,-45-2,34 3,-42 0,7-3,-1-1,-6 0,12 1,4-3,0 5,28-4,-33 5,31 0,-42 0,16-3,-17 2,2-2,32 3,2 0,30 0,5 7,-18-5,6 5,-32-7,-2 0,-19 3,1-3,-2 3,-1-3,6 0,-7 0,2 0,-2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8T03:48:27.963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0 9,'56'-4,"-7"0,-25 4,21 0,-15 0,26 0,-19 0,11 0,-11 0,-8 0,-11 0,-6 0,3 0,4 3,-3-3,28 3,1-3,26 0,0 6,10-4,-24 5,1 0,34-5,-35 6,-2-1,16-6,-10 6,-13-4,-14-2,1 8,-16-8,9 5,-13-6,14 0,-2 0,18 0,-18 0,8 0,-19 0,7 0,-12 0,12 0,-9 0,19 0,-11 0,23 0,-18 0,18 0,-23 0,32 0,-35 0,45 0,-29 0,12 0,9 0,-32 0,40 0,-48 0,38 0,-44 0,44 0,-33 0,35 0,7 0,-10 0,17 3,1 1,-15-2,33 5,-49-4,25-2,-40 2,29-3,-33 0,6 0,-13 0,6 0,-8 0,12 0,4 0,-15 0,20 0,-22 0,4 0,7 0,-4 0,4 0,-8 0,3 0,-5 0,14 0,-15 0,6-3,-2 2,-2-4,11 0,-11 2,5-1,-6 4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8T03:47:58.42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40,'72'-11,"-23"4,3 1,-2 2,2 0,24-1,-2 2,18 3,-30 0,-4 0,-5 0,0 0,-28 0,-16 0,8 0,10 0,-3 0,4 0,-18 0,4 0,7 0,-6 0,8 0,-8 0,25 0,-16 0,30 0,-38 3,12-3,-16 3,1-3,4 0,-3 0,4 0,-3 0,-2 0,5 0,-3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8T03:47:58.42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75,'43'0,"-8"0,-27 0,1 0,14 0,-7 0,16 0,-3 0,8 0,11 0,0 0,41 0,-41 0,28 0,-57 0,-1-3,-6 2,6-2,43-4,-26 5,25-6,-37 8,-9 0,4 0,5-2,8 1,11-7,-4 7,-3-5,-19 6,1 0,-5-3,22 3,-8-3,35-3,-37 4,30-4,-22 0,16 5,10-4,-8 5,8 0,-10 0,-11 0,-7 0,-15 0,-4 0,4 0,4 0,-2 0,2 0,-8 0,6 0,-1 0,8 0,9 0,-9 0,4 0,-21 0,-2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8T03:47:58.42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72,'37'0,"-3"0,-28 0,6 0,14 0,6 0,16 0,-10 3,17-2,-25 3,9-4,-15 3,-13-2,6 3,-2-4,-2 0,10 0,-3 0,-1 0,-2 0,11 0,-11 0,11 0,-19 0,8 3,5-3,-2 3,1-3,-9 0,3 0,9-3,-3 3,2-3,-11 0,0 2,22-7,-19 7,23-4,-27 5,6 0,11 0,-14 0,29 0,-24 0,26 0,-8 0,11 0,0 0,-1 0,-9 0,-3 0,-16 0,14 0,-17 0,12 0,-18 0,4 0,5 0,-2 0,3 0,8 0,4 0,-3 0,4-4,-25 3,35-3,-27 4,28 0,-14 0,-9 0,33 0,-19 0,54 0,-38 0,47-7,-61 6,19-6,-32 7,-4 0,-3 0,11 0,15 0,-9-3,62 2,-54-2,32 1,-10 1,-45-2,34 3,-42 0,7-3,-1-1,-6 0,12 1,4-3,0 5,28-4,-33 5,31 0,-42 0,16-3,-17 2,2-2,32 3,2 0,30 0,5 7,-18-5,6 5,-32-7,-2 0,-19 3,1-3,-2 3,-1-3,6 0,-7 0,2 0,-2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8T03:47:58.424"/>
    </inkml:context>
    <inkml:brush xml:id="br0">
      <inkml:brushProperty name="width" value="0.3" units="cm"/>
      <inkml:brushProperty name="height" value="0.6" units="cm"/>
      <inkml:brushProperty name="color" value="#EF0C4D"/>
      <inkml:brushProperty name="tip" value="rectangle"/>
      <inkml:brushProperty name="rasterOp" value="maskPen"/>
    </inkml:brush>
  </inkml:definitions>
  <inkml:trace contextRef="#ctx0" brushRef="#br0">1 48,'65'-7,"-9"2,-31 1,10 3,-17-5,7 5,-16-2,6 3,25-6,-16 4,11-4,-28 3,4 3,7-3,15 8,0-4,12 10,-8-10,-7 5,13-1,-24-4,15 4,-14-5,-5 0,2 0,9 0,-7 0,14 0,-22 0,7 0,-1 0,-6 0,9 0,6 0,-7 0,77 8,-9-6,-27 4,0 1,32 0,-52 1,-16-3,-20-5,-1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8T03:47:58.425"/>
    </inkml:context>
    <inkml:brush xml:id="br0">
      <inkml:brushProperty name="width" value="0.3" units="cm"/>
      <inkml:brushProperty name="height" value="0.6" units="cm"/>
      <inkml:brushProperty name="color" value="#EF0C4D"/>
      <inkml:brushProperty name="tip" value="rectangle"/>
      <inkml:brushProperty name="rasterOp" value="maskPen"/>
    </inkml:brush>
  </inkml:definitions>
  <inkml:trace contextRef="#ctx0" brushRef="#br0">1 1,'58'0,"-1"0,-4 3,0 1,0-1,-2 2,33 10,-32-6,-2-2,16 1,23 6,-55-12,10 4,-33-6,12 0,-4 0,1 0,0 0,-8 0,6 0,-4 0,6 0,-7 0,2 0,6-3,-10 2,9-1,-5 2,-1 0,14 0,-16-3,11 2,-11-2,1 3,8 0,-2 0,16 0,-16 0,5 3,-15-2,3 2,7-3,2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8T03:47:58.426"/>
    </inkml:context>
    <inkml:brush xml:id="br0">
      <inkml:brushProperty name="width" value="0.3" units="cm"/>
      <inkml:brushProperty name="height" value="0.6" units="cm"/>
      <inkml:brushProperty name="color" value="#EF0C4D"/>
      <inkml:brushProperty name="tip" value="rectangle"/>
      <inkml:brushProperty name="rasterOp" value="maskPen"/>
    </inkml:brush>
  </inkml:definitions>
  <inkml:trace contextRef="#ctx0" brushRef="#br0">0 35,'78'-7,"5"-4,-22 9,-1-4,-2 6,-21-4,-10 3,-13-2,16 3,-15 0,35 5,-34-4,17 4,28 3,-6-6,-6 4,4 2,1-3,-3 0,17 4,19-2,-39-1,-13-5,4 4,-11-5,4 0,5 0,8 0,-17 0,6 0,-9-3,20 2,5-3,-5 4,9-5,-32 3,13-3,-19 5,-2 0,-7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8T03:49:39.17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40,'72'-11,"-23"4,3 1,-2 2,2 0,24-1,-2 2,18 3,-30 0,-4 0,-5 0,0 0,-28 0,-16 0,8 0,10 0,-3 0,4 0,-18 0,4 0,7 0,-6 0,8 0,-8 0,25 0,-16 0,30 0,-38 3,12-3,-16 3,1-3,4 0,-3 0,4 0,-3 0,-2 0,5 0,-3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8T03:49:39.17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75,'43'0,"-8"0,-27 0,1 0,14 0,-7 0,16 0,-3 0,8 0,11 0,0 0,41 0,-41 0,28 0,-57 0,-1-3,-6 2,6-2,43-4,-26 5,25-6,-37 8,-9 0,4 0,5-2,8 1,11-7,-4 7,-3-5,-19 6,1 0,-5-3,22 3,-8-3,35-3,-37 4,30-4,-22 0,16 5,10-4,-8 5,8 0,-10 0,-11 0,-7 0,-15 0,-4 0,4 0,4 0,-2 0,2 0,-8 0,6 0,-1 0,8 0,9 0,-9 0,4 0,-21 0,-2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8T03:49:39.17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72,'37'0,"-3"0,-28 0,6 0,14 0,6 0,16 0,-10 3,17-2,-25 3,9-4,-15 3,-13-2,6 3,-2-4,-2 0,10 0,-3 0,-1 0,-2 0,11 0,-11 0,11 0,-19 0,8 3,5-3,-2 3,1-3,-9 0,3 0,9-3,-3 3,2-3,-11 0,0 2,22-7,-19 7,23-4,-27 5,6 0,11 0,-14 0,29 0,-24 0,26 0,-8 0,11 0,0 0,-1 0,-9 0,-3 0,-16 0,14 0,-17 0,12 0,-18 0,4 0,5 0,-2 0,3 0,8 0,4 0,-3 0,4-4,-25 3,35-3,-27 4,28 0,-14 0,-9 0,33 0,-19 0,54 0,-38 0,47-7,-61 6,19-6,-32 7,-4 0,-3 0,11 0,15 0,-9-3,62 2,-54-2,32 1,-10 1,-45-2,34 3,-42 0,7-3,-1-1,-6 0,12 1,4-3,0 5,28-4,-33 5,31 0,-42 0,16-3,-17 2,2-2,32 3,2 0,30 0,5 7,-18-5,6 5,-32-7,-2 0,-19 3,1-3,-2 3,-1-3,6 0,-7 0,2 0,-2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8T03:37:15.07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40,'72'-11,"-23"4,3 1,-2 2,2 0,24-1,-2 2,18 3,-30 0,-4 0,-5 0,0 0,-28 0,-16 0,8 0,10 0,-3 0,4 0,-18 0,4 0,7 0,-6 0,8 0,-8 0,25 0,-16 0,30 0,-38 3,12-3,-16 3,1-3,4 0,-3 0,4 0,-3 0,-2 0,5 0,-3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8T03:49:39.173"/>
    </inkml:context>
    <inkml:brush xml:id="br0">
      <inkml:brushProperty name="width" value="0.3" units="cm"/>
      <inkml:brushProperty name="height" value="0.6" units="cm"/>
      <inkml:brushProperty name="color" value="#EF0C4D"/>
      <inkml:brushProperty name="tip" value="rectangle"/>
      <inkml:brushProperty name="rasterOp" value="maskPen"/>
    </inkml:brush>
  </inkml:definitions>
  <inkml:trace contextRef="#ctx0" brushRef="#br0">1 48,'65'-7,"-9"2,-31 1,10 3,-17-5,7 5,-16-2,6 3,25-6,-16 4,11-4,-28 3,4 3,7-3,15 8,0-4,12 10,-8-10,-7 5,13-1,-24-4,15 4,-14-5,-5 0,2 0,9 0,-7 0,14 0,-22 0,7 0,-1 0,-6 0,9 0,6 0,-7 0,77 8,-9-6,-27 4,0 1,32 0,-52 1,-16-3,-20-5,-1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8T03:49:39.174"/>
    </inkml:context>
    <inkml:brush xml:id="br0">
      <inkml:brushProperty name="width" value="0.3" units="cm"/>
      <inkml:brushProperty name="height" value="0.6" units="cm"/>
      <inkml:brushProperty name="color" value="#EF0C4D"/>
      <inkml:brushProperty name="tip" value="rectangle"/>
      <inkml:brushProperty name="rasterOp" value="maskPen"/>
    </inkml:brush>
  </inkml:definitions>
  <inkml:trace contextRef="#ctx0" brushRef="#br0">1 1,'58'0,"-1"0,-4 3,0 1,0-1,-2 2,33 10,-32-6,-2-2,16 1,23 6,-55-12,10 4,-33-6,12 0,-4 0,1 0,0 0,-8 0,6 0,-4 0,6 0,-7 0,2 0,6-3,-10 2,9-1,-5 2,-1 0,14 0,-16-3,11 2,-11-2,1 3,8 0,-2 0,16 0,-16 0,5 3,-15-2,3 2,7-3,2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8T03:49:39.175"/>
    </inkml:context>
    <inkml:brush xml:id="br0">
      <inkml:brushProperty name="width" value="0.3" units="cm"/>
      <inkml:brushProperty name="height" value="0.6" units="cm"/>
      <inkml:brushProperty name="color" value="#EF0C4D"/>
      <inkml:brushProperty name="tip" value="rectangle"/>
      <inkml:brushProperty name="rasterOp" value="maskPen"/>
    </inkml:brush>
  </inkml:definitions>
  <inkml:trace contextRef="#ctx0" brushRef="#br0">0 35,'78'-7,"5"-4,-22 9,-1-4,-2 6,-21-4,-10 3,-13-2,16 3,-15 0,35 5,-34-4,17 4,28 3,-6-6,-6 4,4 2,1-3,-3 0,17 4,19-2,-39-1,-13-5,4 4,-11-5,4 0,5 0,8 0,-17 0,6 0,-9-3,20 2,5-3,-5 4,9-5,-32 3,13-3,-19 5,-2 0,-7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8T03:49:39.176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0 84,'40'-5,"-1"1,-19 4,46-7,-32 5,18-5,4-1,20 6,21-12,-31 13,-28-6,-10 7,-6 0,4 0,-14-2,4 1,9-2,5 3,-4-3,-9 3,-7-3,8 3,21-6,-14 4,49-4,-47 6,28 0,1 0,-24 0,54 7,-59-6,19 6,-34-7,-5 0,15 0,-10 0,9 0,-12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8T03:49:39.177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 70,'45'-5,"-4"2,-17 3,-4 0,-5 0,-1 0,-1 0,8-3,-5 2,8-2,-5 0,5 2,-5-3,-1 4,0 0,-5 0,21-5,-2 3,26-9,-8 9,-2-8,7 9,6-2,12 3,8 0,-30 0,14 0,-25 0,18-6,-10 5,-19-4,4 5,-17 0,9 0,-1 0,-5 0,-4 0,13 0,1 5,3-4,22 4,-9-5,0 3,19-2,-45 2,45-3,-40 3,13-2,-20 3,-10-4,13 0,-6 0,5 0,-8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8T03:49:39.178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0 9,'56'-4,"-7"0,-25 4,21 0,-15 0,26 0,-19 0,11 0,-11 0,-8 0,-11 0,-6 0,3 0,4 3,-3-3,28 3,1-3,26 0,0 6,10-4,-24 5,1 0,34-5,-35 6,-2-1,16-6,-10 6,-13-4,-14-2,1 8,-16-8,9 5,-13-6,14 0,-2 0,18 0,-18 0,8 0,-19 0,7 0,-12 0,12 0,-9 0,19 0,-11 0,23 0,-18 0,18 0,-23 0,32 0,-35 0,45 0,-29 0,12 0,9 0,-32 0,40 0,-48 0,38 0,-44 0,44 0,-33 0,35 0,7 0,-10 0,17 3,1 1,-15-2,33 5,-49-4,25-2,-40 2,29-3,-33 0,6 0,-13 0,6 0,-8 0,12 0,4 0,-15 0,20 0,-22 0,4 0,7 0,-4 0,4 0,-8 0,3 0,-5 0,14 0,-15 0,6-3,-2 2,-2-4,11 0,-11 2,5-1,-6 4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8T03:47:58.42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40,'72'-11,"-23"4,3 1,-2 2,2 0,24-1,-2 2,18 3,-30 0,-4 0,-5 0,0 0,-28 0,-16 0,8 0,10 0,-3 0,4 0,-18 0,4 0,7 0,-6 0,8 0,-8 0,25 0,-16 0,30 0,-38 3,12-3,-16 3,1-3,4 0,-3 0,4 0,-3 0,-2 0,5 0,-3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8T03:47:58.42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75,'43'0,"-8"0,-27 0,1 0,14 0,-7 0,16 0,-3 0,8 0,11 0,0 0,41 0,-41 0,28 0,-57 0,-1-3,-6 2,6-2,43-4,-26 5,25-6,-37 8,-9 0,4 0,5-2,8 1,11-7,-4 7,-3-5,-19 6,1 0,-5-3,22 3,-8-3,35-3,-37 4,30-4,-22 0,16 5,10-4,-8 5,8 0,-10 0,-11 0,-7 0,-15 0,-4 0,4 0,4 0,-2 0,2 0,-8 0,6 0,-1 0,8 0,9 0,-9 0,4 0,-21 0,-2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8T03:47:58.42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72,'37'0,"-3"0,-28 0,6 0,14 0,6 0,16 0,-10 3,17-2,-25 3,9-4,-15 3,-13-2,6 3,-2-4,-2 0,10 0,-3 0,-1 0,-2 0,11 0,-11 0,11 0,-19 0,8 3,5-3,-2 3,1-3,-9 0,3 0,9-3,-3 3,2-3,-11 0,0 2,22-7,-19 7,23-4,-27 5,6 0,11 0,-14 0,29 0,-24 0,26 0,-8 0,11 0,0 0,-1 0,-9 0,-3 0,-16 0,14 0,-17 0,12 0,-18 0,4 0,5 0,-2 0,3 0,8 0,4 0,-3 0,4-4,-25 3,35-3,-27 4,28 0,-14 0,-9 0,33 0,-19 0,54 0,-38 0,47-7,-61 6,19-6,-32 7,-4 0,-3 0,11 0,15 0,-9-3,62 2,-54-2,32 1,-10 1,-45-2,34 3,-42 0,7-3,-1-1,-6 0,12 1,4-3,0 5,28-4,-33 5,31 0,-42 0,16-3,-17 2,2-2,32 3,2 0,30 0,5 7,-18-5,6 5,-32-7,-2 0,-19 3,1-3,-2 3,-1-3,6 0,-7 0,2 0,-2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8T03:47:58.424"/>
    </inkml:context>
    <inkml:brush xml:id="br0">
      <inkml:brushProperty name="width" value="0.3" units="cm"/>
      <inkml:brushProperty name="height" value="0.6" units="cm"/>
      <inkml:brushProperty name="color" value="#EF0C4D"/>
      <inkml:brushProperty name="tip" value="rectangle"/>
      <inkml:brushProperty name="rasterOp" value="maskPen"/>
    </inkml:brush>
  </inkml:definitions>
  <inkml:trace contextRef="#ctx0" brushRef="#br0">1 48,'65'-7,"-9"2,-31 1,10 3,-17-5,7 5,-16-2,6 3,25-6,-16 4,11-4,-28 3,4 3,7-3,15 8,0-4,12 10,-8-10,-7 5,13-1,-24-4,15 4,-14-5,-5 0,2 0,9 0,-7 0,14 0,-22 0,7 0,-1 0,-6 0,9 0,6 0,-7 0,77 8,-9-6,-27 4,0 1,32 0,-52 1,-16-3,-20-5,-1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8T03:37:15.07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75,'43'0,"-8"0,-27 0,1 0,14 0,-7 0,16 0,-3 0,8 0,11 0,0 0,41 0,-41 0,28 0,-57 0,-1-3,-6 2,6-2,43-4,-26 5,25-6,-37 8,-9 0,4 0,5-2,8 1,11-7,-4 7,-3-5,-19 6,1 0,-5-3,22 3,-8-3,35-3,-37 4,30-4,-22 0,16 5,10-4,-8 5,8 0,-10 0,-11 0,-7 0,-15 0,-4 0,4 0,4 0,-2 0,2 0,-8 0,6 0,-1 0,8 0,9 0,-9 0,4 0,-21 0,-2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8T03:47:58.425"/>
    </inkml:context>
    <inkml:brush xml:id="br0">
      <inkml:brushProperty name="width" value="0.3" units="cm"/>
      <inkml:brushProperty name="height" value="0.6" units="cm"/>
      <inkml:brushProperty name="color" value="#EF0C4D"/>
      <inkml:brushProperty name="tip" value="rectangle"/>
      <inkml:brushProperty name="rasterOp" value="maskPen"/>
    </inkml:brush>
  </inkml:definitions>
  <inkml:trace contextRef="#ctx0" brushRef="#br0">1 1,'58'0,"-1"0,-4 3,0 1,0-1,-2 2,33 10,-32-6,-2-2,16 1,23 6,-55-12,10 4,-33-6,12 0,-4 0,1 0,0 0,-8 0,6 0,-4 0,6 0,-7 0,2 0,6-3,-10 2,9-1,-5 2,-1 0,14 0,-16-3,11 2,-11-2,1 3,8 0,-2 0,16 0,-16 0,5 3,-15-2,3 2,7-3,2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8T03:47:58.426"/>
    </inkml:context>
    <inkml:brush xml:id="br0">
      <inkml:brushProperty name="width" value="0.3" units="cm"/>
      <inkml:brushProperty name="height" value="0.6" units="cm"/>
      <inkml:brushProperty name="color" value="#EF0C4D"/>
      <inkml:brushProperty name="tip" value="rectangle"/>
      <inkml:brushProperty name="rasterOp" value="maskPen"/>
    </inkml:brush>
  </inkml:definitions>
  <inkml:trace contextRef="#ctx0" brushRef="#br0">0 35,'78'-7,"5"-4,-22 9,-1-4,-2 6,-21-4,-10 3,-13-2,16 3,-15 0,35 5,-34-4,17 4,28 3,-6-6,-6 4,4 2,1-3,-3 0,17 4,19-2,-39-1,-13-5,4 4,-11-5,4 0,5 0,8 0,-17 0,6 0,-9-3,20 2,5-3,-5 4,9-5,-32 3,13-3,-19 5,-2 0,-7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8T03:49:39.17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40,'72'-11,"-23"4,3 1,-2 2,2 0,24-1,-2 2,18 3,-30 0,-4 0,-5 0,0 0,-28 0,-16 0,8 0,10 0,-3 0,4 0,-18 0,4 0,7 0,-6 0,8 0,-8 0,25 0,-16 0,30 0,-38 3,12-3,-16 3,1-3,4 0,-3 0,4 0,-3 0,-2 0,5 0,-3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8T03:49:39.17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75,'43'0,"-8"0,-27 0,1 0,14 0,-7 0,16 0,-3 0,8 0,11 0,0 0,41 0,-41 0,28 0,-57 0,-1-3,-6 2,6-2,43-4,-26 5,25-6,-37 8,-9 0,4 0,5-2,8 1,11-7,-4 7,-3-5,-19 6,1 0,-5-3,22 3,-8-3,35-3,-37 4,30-4,-22 0,16 5,10-4,-8 5,8 0,-10 0,-11 0,-7 0,-15 0,-4 0,4 0,4 0,-2 0,2 0,-8 0,6 0,-1 0,8 0,9 0,-9 0,4 0,-21 0,-2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8T03:49:39.17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72,'37'0,"-3"0,-28 0,6 0,14 0,6 0,16 0,-10 3,17-2,-25 3,9-4,-15 3,-13-2,6 3,-2-4,-2 0,10 0,-3 0,-1 0,-2 0,11 0,-11 0,11 0,-19 0,8 3,5-3,-2 3,1-3,-9 0,3 0,9-3,-3 3,2-3,-11 0,0 2,22-7,-19 7,23-4,-27 5,6 0,11 0,-14 0,29 0,-24 0,26 0,-8 0,11 0,0 0,-1 0,-9 0,-3 0,-16 0,14 0,-17 0,12 0,-18 0,4 0,5 0,-2 0,3 0,8 0,4 0,-3 0,4-4,-25 3,35-3,-27 4,28 0,-14 0,-9 0,33 0,-19 0,54 0,-38 0,47-7,-61 6,19-6,-32 7,-4 0,-3 0,11 0,15 0,-9-3,62 2,-54-2,32 1,-10 1,-45-2,34 3,-42 0,7-3,-1-1,-6 0,12 1,4-3,0 5,28-4,-33 5,31 0,-42 0,16-3,-17 2,2-2,32 3,2 0,30 0,5 7,-18-5,6 5,-32-7,-2 0,-19 3,1-3,-2 3,-1-3,6 0,-7 0,2 0,-2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8T03:49:39.173"/>
    </inkml:context>
    <inkml:brush xml:id="br0">
      <inkml:brushProperty name="width" value="0.3" units="cm"/>
      <inkml:brushProperty name="height" value="0.6" units="cm"/>
      <inkml:brushProperty name="color" value="#EF0C4D"/>
      <inkml:brushProperty name="tip" value="rectangle"/>
      <inkml:brushProperty name="rasterOp" value="maskPen"/>
    </inkml:brush>
  </inkml:definitions>
  <inkml:trace contextRef="#ctx0" brushRef="#br0">1 48,'65'-7,"-9"2,-31 1,10 3,-17-5,7 5,-16-2,6 3,25-6,-16 4,11-4,-28 3,4 3,7-3,15 8,0-4,12 10,-8-10,-7 5,13-1,-24-4,15 4,-14-5,-5 0,2 0,9 0,-7 0,14 0,-22 0,7 0,-1 0,-6 0,9 0,6 0,-7 0,77 8,-9-6,-27 4,0 1,32 0,-52 1,-16-3,-20-5,-1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8T03:49:39.174"/>
    </inkml:context>
    <inkml:brush xml:id="br0">
      <inkml:brushProperty name="width" value="0.3" units="cm"/>
      <inkml:brushProperty name="height" value="0.6" units="cm"/>
      <inkml:brushProperty name="color" value="#EF0C4D"/>
      <inkml:brushProperty name="tip" value="rectangle"/>
      <inkml:brushProperty name="rasterOp" value="maskPen"/>
    </inkml:brush>
  </inkml:definitions>
  <inkml:trace contextRef="#ctx0" brushRef="#br0">1 1,'58'0,"-1"0,-4 3,0 1,0-1,-2 2,33 10,-32-6,-2-2,16 1,23 6,-55-12,10 4,-33-6,12 0,-4 0,1 0,0 0,-8 0,6 0,-4 0,6 0,-7 0,2 0,6-3,-10 2,9-1,-5 2,-1 0,14 0,-16-3,11 2,-11-2,1 3,8 0,-2 0,16 0,-16 0,5 3,-15-2,3 2,7-3,2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8T03:49:39.175"/>
    </inkml:context>
    <inkml:brush xml:id="br0">
      <inkml:brushProperty name="width" value="0.3" units="cm"/>
      <inkml:brushProperty name="height" value="0.6" units="cm"/>
      <inkml:brushProperty name="color" value="#EF0C4D"/>
      <inkml:brushProperty name="tip" value="rectangle"/>
      <inkml:brushProperty name="rasterOp" value="maskPen"/>
    </inkml:brush>
  </inkml:definitions>
  <inkml:trace contextRef="#ctx0" brushRef="#br0">0 35,'78'-7,"5"-4,-22 9,-1-4,-2 6,-21-4,-10 3,-13-2,16 3,-15 0,35 5,-34-4,17 4,28 3,-6-6,-6 4,4 2,1-3,-3 0,17 4,19-2,-39-1,-13-5,4 4,-11-5,4 0,5 0,8 0,-17 0,6 0,-9-3,20 2,5-3,-5 4,9-5,-32 3,13-3,-19 5,-2 0,-7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8T03:49:39.176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0 84,'40'-5,"-1"1,-19 4,46-7,-32 5,18-5,4-1,20 6,21-12,-31 13,-28-6,-10 7,-6 0,4 0,-14-2,4 1,9-2,5 3,-4-3,-9 3,-7-3,8 3,21-6,-14 4,49-4,-47 6,28 0,1 0,-24 0,54 7,-59-6,19 6,-34-7,-5 0,15 0,-10 0,9 0,-12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8T03:49:39.177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 70,'45'-5,"-4"2,-17 3,-4 0,-5 0,-1 0,-1 0,8-3,-5 2,8-2,-5 0,5 2,-5-3,-1 4,0 0,-5 0,21-5,-2 3,26-9,-8 9,-2-8,7 9,6-2,12 3,8 0,-30 0,14 0,-25 0,18-6,-10 5,-19-4,4 5,-17 0,9 0,-1 0,-5 0,-4 0,13 0,1 5,3-4,22 4,-9-5,0 3,19-2,-45 2,45-3,-40 3,13-2,-20 3,-10-4,13 0,-6 0,5 0,-8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8T03:37:15.07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72,'37'0,"-3"0,-28 0,6 0,14 0,6 0,16 0,-10 3,17-2,-25 3,9-4,-15 3,-13-2,6 3,-2-4,-2 0,10 0,-3 0,-1 0,-2 0,11 0,-11 0,11 0,-19 0,8 3,5-3,-2 3,1-3,-9 0,3 0,9-3,-3 3,2-3,-11 0,0 2,22-7,-19 7,23-4,-27 5,6 0,11 0,-14 0,29 0,-24 0,26 0,-8 0,11 0,0 0,-1 0,-9 0,-3 0,-16 0,14 0,-17 0,12 0,-18 0,4 0,5 0,-2 0,3 0,8 0,4 0,-3 0,4-4,-25 3,35-3,-27 4,28 0,-14 0,-9 0,33 0,-19 0,54 0,-38 0,47-7,-61 6,19-6,-32 7,-4 0,-3 0,11 0,15 0,-9-3,62 2,-54-2,32 1,-10 1,-45-2,34 3,-42 0,7-3,-1-1,-6 0,12 1,4-3,0 5,28-4,-33 5,31 0,-42 0,16-3,-17 2,2-2,32 3,2 0,30 0,5 7,-18-5,6 5,-32-7,-2 0,-19 3,1-3,-2 3,-1-3,6 0,-7 0,2 0,-2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8T03:49:39.178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0 9,'56'-4,"-7"0,-25 4,21 0,-15 0,26 0,-19 0,11 0,-11 0,-8 0,-11 0,-6 0,3 0,4 3,-3-3,28 3,1-3,26 0,0 6,10-4,-24 5,1 0,34-5,-35 6,-2-1,16-6,-10 6,-13-4,-14-2,1 8,-16-8,9 5,-13-6,14 0,-2 0,18 0,-18 0,8 0,-19 0,7 0,-12 0,12 0,-9 0,19 0,-11 0,23 0,-18 0,18 0,-23 0,32 0,-35 0,45 0,-29 0,12 0,9 0,-32 0,40 0,-48 0,38 0,-44 0,44 0,-33 0,35 0,7 0,-10 0,17 3,1 1,-15-2,33 5,-49-4,25-2,-40 2,29-3,-33 0,6 0,-13 0,6 0,-8 0,12 0,4 0,-15 0,20 0,-22 0,4 0,7 0,-4 0,4 0,-8 0,3 0,-5 0,14 0,-15 0,6-3,-2 2,-2-4,11 0,-11 2,5-1,-6 4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8T03:47:58.42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40,'72'-11,"-23"4,3 1,-2 2,2 0,24-1,-2 2,18 3,-30 0,-4 0,-5 0,0 0,-28 0,-16 0,8 0,10 0,-3 0,4 0,-18 0,4 0,7 0,-6 0,8 0,-8 0,25 0,-16 0,30 0,-38 3,12-3,-16 3,1-3,4 0,-3 0,4 0,-3 0,-2 0,5 0,-3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8T03:47:58.42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75,'43'0,"-8"0,-27 0,1 0,14 0,-7 0,16 0,-3 0,8 0,11 0,0 0,41 0,-41 0,28 0,-57 0,-1-3,-6 2,6-2,43-4,-26 5,25-6,-37 8,-9 0,4 0,5-2,8 1,11-7,-4 7,-3-5,-19 6,1 0,-5-3,22 3,-8-3,35-3,-37 4,30-4,-22 0,16 5,10-4,-8 5,8 0,-10 0,-11 0,-7 0,-15 0,-4 0,4 0,4 0,-2 0,2 0,-8 0,6 0,-1 0,8 0,9 0,-9 0,4 0,-21 0,-2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8T03:47:58.42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72,'37'0,"-3"0,-28 0,6 0,14 0,6 0,16 0,-10 3,17-2,-25 3,9-4,-15 3,-13-2,6 3,-2-4,-2 0,10 0,-3 0,-1 0,-2 0,11 0,-11 0,11 0,-19 0,8 3,5-3,-2 3,1-3,-9 0,3 0,9-3,-3 3,2-3,-11 0,0 2,22-7,-19 7,23-4,-27 5,6 0,11 0,-14 0,29 0,-24 0,26 0,-8 0,11 0,0 0,-1 0,-9 0,-3 0,-16 0,14 0,-17 0,12 0,-18 0,4 0,5 0,-2 0,3 0,8 0,4 0,-3 0,4-4,-25 3,35-3,-27 4,28 0,-14 0,-9 0,33 0,-19 0,54 0,-38 0,47-7,-61 6,19-6,-32 7,-4 0,-3 0,11 0,15 0,-9-3,62 2,-54-2,32 1,-10 1,-45-2,34 3,-42 0,7-3,-1-1,-6 0,12 1,4-3,0 5,28-4,-33 5,31 0,-42 0,16-3,-17 2,2-2,32 3,2 0,30 0,5 7,-18-5,6 5,-32-7,-2 0,-19 3,1-3,-2 3,-1-3,6 0,-7 0,2 0,-2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8T03:47:58.424"/>
    </inkml:context>
    <inkml:brush xml:id="br0">
      <inkml:brushProperty name="width" value="0.3" units="cm"/>
      <inkml:brushProperty name="height" value="0.6" units="cm"/>
      <inkml:brushProperty name="color" value="#EF0C4D"/>
      <inkml:brushProperty name="tip" value="rectangle"/>
      <inkml:brushProperty name="rasterOp" value="maskPen"/>
    </inkml:brush>
  </inkml:definitions>
  <inkml:trace contextRef="#ctx0" brushRef="#br0">1 48,'65'-7,"-9"2,-31 1,10 3,-17-5,7 5,-16-2,6 3,25-6,-16 4,11-4,-28 3,4 3,7-3,15 8,0-4,12 10,-8-10,-7 5,13-1,-24-4,15 4,-14-5,-5 0,2 0,9 0,-7 0,14 0,-22 0,7 0,-1 0,-6 0,9 0,6 0,-7 0,77 8,-9-6,-27 4,0 1,32 0,-52 1,-16-3,-20-5,-1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8T03:47:58.425"/>
    </inkml:context>
    <inkml:brush xml:id="br0">
      <inkml:brushProperty name="width" value="0.3" units="cm"/>
      <inkml:brushProperty name="height" value="0.6" units="cm"/>
      <inkml:brushProperty name="color" value="#EF0C4D"/>
      <inkml:brushProperty name="tip" value="rectangle"/>
      <inkml:brushProperty name="rasterOp" value="maskPen"/>
    </inkml:brush>
  </inkml:definitions>
  <inkml:trace contextRef="#ctx0" brushRef="#br0">1 1,'58'0,"-1"0,-4 3,0 1,0-1,-2 2,33 10,-32-6,-2-2,16 1,23 6,-55-12,10 4,-33-6,12 0,-4 0,1 0,0 0,-8 0,6 0,-4 0,6 0,-7 0,2 0,6-3,-10 2,9-1,-5 2,-1 0,14 0,-16-3,11 2,-11-2,1 3,8 0,-2 0,16 0,-16 0,5 3,-15-2,3 2,7-3,2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8T03:47:58.426"/>
    </inkml:context>
    <inkml:brush xml:id="br0">
      <inkml:brushProperty name="width" value="0.3" units="cm"/>
      <inkml:brushProperty name="height" value="0.6" units="cm"/>
      <inkml:brushProperty name="color" value="#EF0C4D"/>
      <inkml:brushProperty name="tip" value="rectangle"/>
      <inkml:brushProperty name="rasterOp" value="maskPen"/>
    </inkml:brush>
  </inkml:definitions>
  <inkml:trace contextRef="#ctx0" brushRef="#br0">0 35,'78'-7,"5"-4,-22 9,-1-4,-2 6,-21-4,-10 3,-13-2,16 3,-15 0,35 5,-34-4,17 4,28 3,-6-6,-6 4,4 2,1-3,-3 0,17 4,19-2,-39-1,-13-5,4 4,-11-5,4 0,5 0,8 0,-17 0,6 0,-9-3,20 2,5-3,-5 4,9-5,-32 3,13-3,-19 5,-2 0,-7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8T03:49:39.17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40,'72'-11,"-23"4,3 1,-2 2,2 0,24-1,-2 2,18 3,-30 0,-4 0,-5 0,0 0,-28 0,-16 0,8 0,10 0,-3 0,4 0,-18 0,4 0,7 0,-6 0,8 0,-8 0,25 0,-16 0,30 0,-38 3,12-3,-16 3,1-3,4 0,-3 0,4 0,-3 0,-2 0,5 0,-3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8T03:49:39.17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75,'43'0,"-8"0,-27 0,1 0,14 0,-7 0,16 0,-3 0,8 0,11 0,0 0,41 0,-41 0,28 0,-57 0,-1-3,-6 2,6-2,43-4,-26 5,25-6,-37 8,-9 0,4 0,5-2,8 1,11-7,-4 7,-3-5,-19 6,1 0,-5-3,22 3,-8-3,35-3,-37 4,30-4,-22 0,16 5,10-4,-8 5,8 0,-10 0,-11 0,-7 0,-15 0,-4 0,4 0,4 0,-2 0,2 0,-8 0,6 0,-1 0,8 0,9 0,-9 0,4 0,-21 0,-2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8T03:49:39.17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72,'37'0,"-3"0,-28 0,6 0,14 0,6 0,16 0,-10 3,17-2,-25 3,9-4,-15 3,-13-2,6 3,-2-4,-2 0,10 0,-3 0,-1 0,-2 0,11 0,-11 0,11 0,-19 0,8 3,5-3,-2 3,1-3,-9 0,3 0,9-3,-3 3,2-3,-11 0,0 2,22-7,-19 7,23-4,-27 5,6 0,11 0,-14 0,29 0,-24 0,26 0,-8 0,11 0,0 0,-1 0,-9 0,-3 0,-16 0,14 0,-17 0,12 0,-18 0,4 0,5 0,-2 0,3 0,8 0,4 0,-3 0,4-4,-25 3,35-3,-27 4,28 0,-14 0,-9 0,33 0,-19 0,54 0,-38 0,47-7,-61 6,19-6,-32 7,-4 0,-3 0,11 0,15 0,-9-3,62 2,-54-2,32 1,-10 1,-45-2,34 3,-42 0,7-3,-1-1,-6 0,12 1,4-3,0 5,28-4,-33 5,31 0,-42 0,16-3,-17 2,2-2,32 3,2 0,30 0,5 7,-18-5,6 5,-32-7,-2 0,-19 3,1-3,-2 3,-1-3,6 0,-7 0,2 0,-2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8T03:37:18.61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40,'72'-11,"-23"4,3 1,-2 2,2 0,24-1,-2 2,18 3,-30 0,-4 0,-5 0,0 0,-28 0,-16 0,8 0,10 0,-3 0,4 0,-18 0,4 0,7 0,-6 0,8 0,-8 0,25 0,-16 0,30 0,-38 3,12-3,-16 3,1-3,4 0,-3 0,4 0,-3 0,-2 0,5 0,-3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8T03:49:39.173"/>
    </inkml:context>
    <inkml:brush xml:id="br0">
      <inkml:brushProperty name="width" value="0.3" units="cm"/>
      <inkml:brushProperty name="height" value="0.6" units="cm"/>
      <inkml:brushProperty name="color" value="#EF0C4D"/>
      <inkml:brushProperty name="tip" value="rectangle"/>
      <inkml:brushProperty name="rasterOp" value="maskPen"/>
    </inkml:brush>
  </inkml:definitions>
  <inkml:trace contextRef="#ctx0" brushRef="#br0">1 48,'65'-7,"-9"2,-31 1,10 3,-17-5,7 5,-16-2,6 3,25-6,-16 4,11-4,-28 3,4 3,7-3,15 8,0-4,12 10,-8-10,-7 5,13-1,-24-4,15 4,-14-5,-5 0,2 0,9 0,-7 0,14 0,-22 0,7 0,-1 0,-6 0,9 0,6 0,-7 0,77 8,-9-6,-27 4,0 1,32 0,-52 1,-16-3,-20-5,-1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8T03:49:39.174"/>
    </inkml:context>
    <inkml:brush xml:id="br0">
      <inkml:brushProperty name="width" value="0.3" units="cm"/>
      <inkml:brushProperty name="height" value="0.6" units="cm"/>
      <inkml:brushProperty name="color" value="#EF0C4D"/>
      <inkml:brushProperty name="tip" value="rectangle"/>
      <inkml:brushProperty name="rasterOp" value="maskPen"/>
    </inkml:brush>
  </inkml:definitions>
  <inkml:trace contextRef="#ctx0" brushRef="#br0">1 1,'58'0,"-1"0,-4 3,0 1,0-1,-2 2,33 10,-32-6,-2-2,16 1,23 6,-55-12,10 4,-33-6,12 0,-4 0,1 0,0 0,-8 0,6 0,-4 0,6 0,-7 0,2 0,6-3,-10 2,9-1,-5 2,-1 0,14 0,-16-3,11 2,-11-2,1 3,8 0,-2 0,16 0,-16 0,5 3,-15-2,3 2,7-3,2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8T03:49:39.175"/>
    </inkml:context>
    <inkml:brush xml:id="br0">
      <inkml:brushProperty name="width" value="0.3" units="cm"/>
      <inkml:brushProperty name="height" value="0.6" units="cm"/>
      <inkml:brushProperty name="color" value="#EF0C4D"/>
      <inkml:brushProperty name="tip" value="rectangle"/>
      <inkml:brushProperty name="rasterOp" value="maskPen"/>
    </inkml:brush>
  </inkml:definitions>
  <inkml:trace contextRef="#ctx0" brushRef="#br0">0 35,'78'-7,"5"-4,-22 9,-1-4,-2 6,-21-4,-10 3,-13-2,16 3,-15 0,35 5,-34-4,17 4,28 3,-6-6,-6 4,4 2,1-3,-3 0,17 4,19-2,-39-1,-13-5,4 4,-11-5,4 0,5 0,8 0,-17 0,6 0,-9-3,20 2,5-3,-5 4,9-5,-32 3,13-3,-19 5,-2 0,-7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8T03:49:39.176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0 84,'40'-5,"-1"1,-19 4,46-7,-32 5,18-5,4-1,20 6,21-12,-31 13,-28-6,-10 7,-6 0,4 0,-14-2,4 1,9-2,5 3,-4-3,-9 3,-7-3,8 3,21-6,-14 4,49-4,-47 6,28 0,1 0,-24 0,54 7,-59-6,19 6,-34-7,-5 0,15 0,-10 0,9 0,-12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8T03:49:39.177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 70,'45'-5,"-4"2,-17 3,-4 0,-5 0,-1 0,-1 0,8-3,-5 2,8-2,-5 0,5 2,-5-3,-1 4,0 0,-5 0,21-5,-2 3,26-9,-8 9,-2-8,7 9,6-2,12 3,8 0,-30 0,14 0,-25 0,18-6,-10 5,-19-4,4 5,-17 0,9 0,-1 0,-5 0,-4 0,13 0,1 5,3-4,22 4,-9-5,0 3,19-2,-45 2,45-3,-40 3,13-2,-20 3,-10-4,13 0,-6 0,5 0,-8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8T03:49:39.178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0 9,'56'-4,"-7"0,-25 4,21 0,-15 0,26 0,-19 0,11 0,-11 0,-8 0,-11 0,-6 0,3 0,4 3,-3-3,28 3,1-3,26 0,0 6,10-4,-24 5,1 0,34-5,-35 6,-2-1,16-6,-10 6,-13-4,-14-2,1 8,-16-8,9 5,-13-6,14 0,-2 0,18 0,-18 0,8 0,-19 0,7 0,-12 0,12 0,-9 0,19 0,-11 0,23 0,-18 0,18 0,-23 0,32 0,-35 0,45 0,-29 0,12 0,9 0,-32 0,40 0,-48 0,38 0,-44 0,44 0,-33 0,35 0,7 0,-10 0,17 3,1 1,-15-2,33 5,-49-4,25-2,-40 2,29-3,-33 0,6 0,-13 0,6 0,-8 0,12 0,4 0,-15 0,20 0,-22 0,4 0,7 0,-4 0,4 0,-8 0,3 0,-5 0,14 0,-15 0,6-3,-2 2,-2-4,11 0,-11 2,5-1,-6 4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8T03:47:58.42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40,'72'-11,"-23"4,3 1,-2 2,2 0,24-1,-2 2,18 3,-30 0,-4 0,-5 0,0 0,-28 0,-16 0,8 0,10 0,-3 0,4 0,-18 0,4 0,7 0,-6 0,8 0,-8 0,25 0,-16 0,30 0,-38 3,12-3,-16 3,1-3,4 0,-3 0,4 0,-3 0,-2 0,5 0,-3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8T03:47:58.42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75,'43'0,"-8"0,-27 0,1 0,14 0,-7 0,16 0,-3 0,8 0,11 0,0 0,41 0,-41 0,28 0,-57 0,-1-3,-6 2,6-2,43-4,-26 5,25-6,-37 8,-9 0,4 0,5-2,8 1,11-7,-4 7,-3-5,-19 6,1 0,-5-3,22 3,-8-3,35-3,-37 4,30-4,-22 0,16 5,10-4,-8 5,8 0,-10 0,-11 0,-7 0,-15 0,-4 0,4 0,4 0,-2 0,2 0,-8 0,6 0,-1 0,8 0,9 0,-9 0,4 0,-21 0,-2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8T03:47:58.42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72,'37'0,"-3"0,-28 0,6 0,14 0,6 0,16 0,-10 3,17-2,-25 3,9-4,-15 3,-13-2,6 3,-2-4,-2 0,10 0,-3 0,-1 0,-2 0,11 0,-11 0,11 0,-19 0,8 3,5-3,-2 3,1-3,-9 0,3 0,9-3,-3 3,2-3,-11 0,0 2,22-7,-19 7,23-4,-27 5,6 0,11 0,-14 0,29 0,-24 0,26 0,-8 0,11 0,0 0,-1 0,-9 0,-3 0,-16 0,14 0,-17 0,12 0,-18 0,4 0,5 0,-2 0,3 0,8 0,4 0,-3 0,4-4,-25 3,35-3,-27 4,28 0,-14 0,-9 0,33 0,-19 0,54 0,-38 0,47-7,-61 6,19-6,-32 7,-4 0,-3 0,11 0,15 0,-9-3,62 2,-54-2,32 1,-10 1,-45-2,34 3,-42 0,7-3,-1-1,-6 0,12 1,4-3,0 5,28-4,-33 5,31 0,-42 0,16-3,-17 2,2-2,32 3,2 0,30 0,5 7,-18-5,6 5,-32-7,-2 0,-19 3,1-3,-2 3,-1-3,6 0,-7 0,2 0,-2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8T03:47:58.424"/>
    </inkml:context>
    <inkml:brush xml:id="br0">
      <inkml:brushProperty name="width" value="0.3" units="cm"/>
      <inkml:brushProperty name="height" value="0.6" units="cm"/>
      <inkml:brushProperty name="color" value="#EF0C4D"/>
      <inkml:brushProperty name="tip" value="rectangle"/>
      <inkml:brushProperty name="rasterOp" value="maskPen"/>
    </inkml:brush>
  </inkml:definitions>
  <inkml:trace contextRef="#ctx0" brushRef="#br0">1 48,'65'-7,"-9"2,-31 1,10 3,-17-5,7 5,-16-2,6 3,25-6,-16 4,11-4,-28 3,4 3,7-3,15 8,0-4,12 10,-8-10,-7 5,13-1,-24-4,15 4,-14-5,-5 0,2 0,9 0,-7 0,14 0,-22 0,7 0,-1 0,-6 0,9 0,6 0,-7 0,77 8,-9-6,-27 4,0 1,32 0,-52 1,-16-3,-20-5,-1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8T03:37:18.62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75,'43'0,"-8"0,-27 0,1 0,14 0,-7 0,16 0,-3 0,8 0,11 0,0 0,41 0,-41 0,28 0,-57 0,-1-3,-6 2,6-2,43-4,-26 5,25-6,-37 8,-9 0,4 0,5-2,8 1,11-7,-4 7,-3-5,-19 6,1 0,-5-3,22 3,-8-3,35-3,-37 4,30-4,-22 0,16 5,10-4,-8 5,8 0,-10 0,-11 0,-7 0,-15 0,-4 0,4 0,4 0,-2 0,2 0,-8 0,6 0,-1 0,8 0,9 0,-9 0,4 0,-21 0,-2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8T03:47:58.425"/>
    </inkml:context>
    <inkml:brush xml:id="br0">
      <inkml:brushProperty name="width" value="0.3" units="cm"/>
      <inkml:brushProperty name="height" value="0.6" units="cm"/>
      <inkml:brushProperty name="color" value="#EF0C4D"/>
      <inkml:brushProperty name="tip" value="rectangle"/>
      <inkml:brushProperty name="rasterOp" value="maskPen"/>
    </inkml:brush>
  </inkml:definitions>
  <inkml:trace contextRef="#ctx0" brushRef="#br0">1 1,'58'0,"-1"0,-4 3,0 1,0-1,-2 2,33 10,-32-6,-2-2,16 1,23 6,-55-12,10 4,-33-6,12 0,-4 0,1 0,0 0,-8 0,6 0,-4 0,6 0,-7 0,2 0,6-3,-10 2,9-1,-5 2,-1 0,14 0,-16-3,11 2,-11-2,1 3,8 0,-2 0,16 0,-16 0,5 3,-15-2,3 2,7-3,2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8T03:47:58.426"/>
    </inkml:context>
    <inkml:brush xml:id="br0">
      <inkml:brushProperty name="width" value="0.3" units="cm"/>
      <inkml:brushProperty name="height" value="0.6" units="cm"/>
      <inkml:brushProperty name="color" value="#EF0C4D"/>
      <inkml:brushProperty name="tip" value="rectangle"/>
      <inkml:brushProperty name="rasterOp" value="maskPen"/>
    </inkml:brush>
  </inkml:definitions>
  <inkml:trace contextRef="#ctx0" brushRef="#br0">0 35,'78'-7,"5"-4,-22 9,-1-4,-2 6,-21-4,-10 3,-13-2,16 3,-15 0,35 5,-34-4,17 4,28 3,-6-6,-6 4,4 2,1-3,-3 0,17 4,19-2,-39-1,-13-5,4 4,-11-5,4 0,5 0,8 0,-17 0,6 0,-9-3,20 2,5-3,-5 4,9-5,-32 3,13-3,-19 5,-2 0,-7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8T03:49:39.17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40,'72'-11,"-23"4,3 1,-2 2,2 0,24-1,-2 2,18 3,-30 0,-4 0,-5 0,0 0,-28 0,-16 0,8 0,10 0,-3 0,4 0,-18 0,4 0,7 0,-6 0,8 0,-8 0,25 0,-16 0,30 0,-38 3,12-3,-16 3,1-3,4 0,-3 0,4 0,-3 0,-2 0,5 0,-3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8T03:49:39.17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75,'43'0,"-8"0,-27 0,1 0,14 0,-7 0,16 0,-3 0,8 0,11 0,0 0,41 0,-41 0,28 0,-57 0,-1-3,-6 2,6-2,43-4,-26 5,25-6,-37 8,-9 0,4 0,5-2,8 1,11-7,-4 7,-3-5,-19 6,1 0,-5-3,22 3,-8-3,35-3,-37 4,30-4,-22 0,16 5,10-4,-8 5,8 0,-10 0,-11 0,-7 0,-15 0,-4 0,4 0,4 0,-2 0,2 0,-8 0,6 0,-1 0,8 0,9 0,-9 0,4 0,-21 0,-2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8T03:49:39.17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72,'37'0,"-3"0,-28 0,6 0,14 0,6 0,16 0,-10 3,17-2,-25 3,9-4,-15 3,-13-2,6 3,-2-4,-2 0,10 0,-3 0,-1 0,-2 0,11 0,-11 0,11 0,-19 0,8 3,5-3,-2 3,1-3,-9 0,3 0,9-3,-3 3,2-3,-11 0,0 2,22-7,-19 7,23-4,-27 5,6 0,11 0,-14 0,29 0,-24 0,26 0,-8 0,11 0,0 0,-1 0,-9 0,-3 0,-16 0,14 0,-17 0,12 0,-18 0,4 0,5 0,-2 0,3 0,8 0,4 0,-3 0,4-4,-25 3,35-3,-27 4,28 0,-14 0,-9 0,33 0,-19 0,54 0,-38 0,47-7,-61 6,19-6,-32 7,-4 0,-3 0,11 0,15 0,-9-3,62 2,-54-2,32 1,-10 1,-45-2,34 3,-42 0,7-3,-1-1,-6 0,12 1,4-3,0 5,28-4,-33 5,31 0,-42 0,16-3,-17 2,2-2,32 3,2 0,30 0,5 7,-18-5,6 5,-32-7,-2 0,-19 3,1-3,-2 3,-1-3,6 0,-7 0,2 0,-2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8T03:49:39.173"/>
    </inkml:context>
    <inkml:brush xml:id="br0">
      <inkml:brushProperty name="width" value="0.3" units="cm"/>
      <inkml:brushProperty name="height" value="0.6" units="cm"/>
      <inkml:brushProperty name="color" value="#EF0C4D"/>
      <inkml:brushProperty name="tip" value="rectangle"/>
      <inkml:brushProperty name="rasterOp" value="maskPen"/>
    </inkml:brush>
  </inkml:definitions>
  <inkml:trace contextRef="#ctx0" brushRef="#br0">1 48,'65'-7,"-9"2,-31 1,10 3,-17-5,7 5,-16-2,6 3,25-6,-16 4,11-4,-28 3,4 3,7-3,15 8,0-4,12 10,-8-10,-7 5,13-1,-24-4,15 4,-14-5,-5 0,2 0,9 0,-7 0,14 0,-22 0,7 0,-1 0,-6 0,9 0,6 0,-7 0,77 8,-9-6,-27 4,0 1,32 0,-52 1,-16-3,-20-5,-1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8T03:49:39.174"/>
    </inkml:context>
    <inkml:brush xml:id="br0">
      <inkml:brushProperty name="width" value="0.3" units="cm"/>
      <inkml:brushProperty name="height" value="0.6" units="cm"/>
      <inkml:brushProperty name="color" value="#EF0C4D"/>
      <inkml:brushProperty name="tip" value="rectangle"/>
      <inkml:brushProperty name="rasterOp" value="maskPen"/>
    </inkml:brush>
  </inkml:definitions>
  <inkml:trace contextRef="#ctx0" brushRef="#br0">1 1,'58'0,"-1"0,-4 3,0 1,0-1,-2 2,33 10,-32-6,-2-2,16 1,23 6,-55-12,10 4,-33-6,12 0,-4 0,1 0,0 0,-8 0,6 0,-4 0,6 0,-7 0,2 0,6-3,-10 2,9-1,-5 2,-1 0,14 0,-16-3,11 2,-11-2,1 3,8 0,-2 0,16 0,-16 0,5 3,-15-2,3 2,7-3,2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8T03:49:39.175"/>
    </inkml:context>
    <inkml:brush xml:id="br0">
      <inkml:brushProperty name="width" value="0.3" units="cm"/>
      <inkml:brushProperty name="height" value="0.6" units="cm"/>
      <inkml:brushProperty name="color" value="#EF0C4D"/>
      <inkml:brushProperty name="tip" value="rectangle"/>
      <inkml:brushProperty name="rasterOp" value="maskPen"/>
    </inkml:brush>
  </inkml:definitions>
  <inkml:trace contextRef="#ctx0" brushRef="#br0">0 35,'78'-7,"5"-4,-22 9,-1-4,-2 6,-21-4,-10 3,-13-2,16 3,-15 0,35 5,-34-4,17 4,28 3,-6-6,-6 4,4 2,1-3,-3 0,17 4,19-2,-39-1,-13-5,4 4,-11-5,4 0,5 0,8 0,-17 0,6 0,-9-3,20 2,5-3,-5 4,9-5,-32 3,13-3,-19 5,-2 0,-7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8T03:49:39.176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0 84,'40'-5,"-1"1,-19 4,46-7,-32 5,18-5,4-1,20 6,21-12,-31 13,-28-6,-10 7,-6 0,4 0,-14-2,4 1,9-2,5 3,-4-3,-9 3,-7-3,8 3,21-6,-14 4,49-4,-47 6,28 0,1 0,-24 0,54 7,-59-6,19 6,-34-7,-5 0,15 0,-10 0,9 0,-12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8T03:49:39.177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 70,'45'-5,"-4"2,-17 3,-4 0,-5 0,-1 0,-1 0,8-3,-5 2,8-2,-5 0,5 2,-5-3,-1 4,0 0,-5 0,21-5,-2 3,26-9,-8 9,-2-8,7 9,6-2,12 3,8 0,-30 0,14 0,-25 0,18-6,-10 5,-19-4,4 5,-17 0,9 0,-1 0,-5 0,-4 0,13 0,1 5,3-4,22 4,-9-5,0 3,19-2,-45 2,45-3,-40 3,13-2,-20 3,-10-4,13 0,-6 0,5 0,-8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8T03:37:18.62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72,'37'0,"-3"0,-28 0,6 0,14 0,6 0,16 0,-10 3,17-2,-25 3,9-4,-15 3,-13-2,6 3,-2-4,-2 0,10 0,-3 0,-1 0,-2 0,11 0,-11 0,11 0,-19 0,8 3,5-3,-2 3,1-3,-9 0,3 0,9-3,-3 3,2-3,-11 0,0 2,22-7,-19 7,23-4,-27 5,6 0,11 0,-14 0,29 0,-24 0,26 0,-8 0,11 0,0 0,-1 0,-9 0,-3 0,-16 0,14 0,-17 0,12 0,-18 0,4 0,5 0,-2 0,3 0,8 0,4 0,-3 0,4-4,-25 3,35-3,-27 4,28 0,-14 0,-9 0,33 0,-19 0,54 0,-38 0,47-7,-61 6,19-6,-32 7,-4 0,-3 0,11 0,15 0,-9-3,62 2,-54-2,32 1,-10 1,-45-2,34 3,-42 0,7-3,-1-1,-6 0,12 1,4-3,0 5,28-4,-33 5,31 0,-42 0,16-3,-17 2,2-2,32 3,2 0,30 0,5 7,-18-5,6 5,-32-7,-2 0,-19 3,1-3,-2 3,-1-3,6 0,-7 0,2 0,-2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8T03:49:39.178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0 9,'56'-4,"-7"0,-25 4,21 0,-15 0,26 0,-19 0,11 0,-11 0,-8 0,-11 0,-6 0,3 0,4 3,-3-3,28 3,1-3,26 0,0 6,10-4,-24 5,1 0,34-5,-35 6,-2-1,16-6,-10 6,-13-4,-14-2,1 8,-16-8,9 5,-13-6,14 0,-2 0,18 0,-18 0,8 0,-19 0,7 0,-12 0,12 0,-9 0,19 0,-11 0,23 0,-18 0,18 0,-23 0,32 0,-35 0,45 0,-29 0,12 0,9 0,-32 0,40 0,-48 0,38 0,-44 0,44 0,-33 0,35 0,7 0,-10 0,17 3,1 1,-15-2,33 5,-49-4,25-2,-40 2,29-3,-33 0,6 0,-13 0,6 0,-8 0,12 0,4 0,-15 0,20 0,-22 0,4 0,7 0,-4 0,4 0,-8 0,3 0,-5 0,14 0,-15 0,6-3,-2 2,-2-4,11 0,-11 2,5-1,-6 4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8T03:47:58.42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40,'72'-11,"-23"4,3 1,-2 2,2 0,24-1,-2 2,18 3,-30 0,-4 0,-5 0,0 0,-28 0,-16 0,8 0,10 0,-3 0,4 0,-18 0,4 0,7 0,-6 0,8 0,-8 0,25 0,-16 0,30 0,-38 3,12-3,-16 3,1-3,4 0,-3 0,4 0,-3 0,-2 0,5 0,-3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8T03:47:58.42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75,'43'0,"-8"0,-27 0,1 0,14 0,-7 0,16 0,-3 0,8 0,11 0,0 0,41 0,-41 0,28 0,-57 0,-1-3,-6 2,6-2,43-4,-26 5,25-6,-37 8,-9 0,4 0,5-2,8 1,11-7,-4 7,-3-5,-19 6,1 0,-5-3,22 3,-8-3,35-3,-37 4,30-4,-22 0,16 5,10-4,-8 5,8 0,-10 0,-11 0,-7 0,-15 0,-4 0,4 0,4 0,-2 0,2 0,-8 0,6 0,-1 0,8 0,9 0,-9 0,4 0,-21 0,-2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8T03:47:58.42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72,'37'0,"-3"0,-28 0,6 0,14 0,6 0,16 0,-10 3,17-2,-25 3,9-4,-15 3,-13-2,6 3,-2-4,-2 0,10 0,-3 0,-1 0,-2 0,11 0,-11 0,11 0,-19 0,8 3,5-3,-2 3,1-3,-9 0,3 0,9-3,-3 3,2-3,-11 0,0 2,22-7,-19 7,23-4,-27 5,6 0,11 0,-14 0,29 0,-24 0,26 0,-8 0,11 0,0 0,-1 0,-9 0,-3 0,-16 0,14 0,-17 0,12 0,-18 0,4 0,5 0,-2 0,3 0,8 0,4 0,-3 0,4-4,-25 3,35-3,-27 4,28 0,-14 0,-9 0,33 0,-19 0,54 0,-38 0,47-7,-61 6,19-6,-32 7,-4 0,-3 0,11 0,15 0,-9-3,62 2,-54-2,32 1,-10 1,-45-2,34 3,-42 0,7-3,-1-1,-6 0,12 1,4-3,0 5,28-4,-33 5,31 0,-42 0,16-3,-17 2,2-2,32 3,2 0,30 0,5 7,-18-5,6 5,-32-7,-2 0,-19 3,1-3,-2 3,-1-3,6 0,-7 0,2 0,-2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8T03:47:58.424"/>
    </inkml:context>
    <inkml:brush xml:id="br0">
      <inkml:brushProperty name="width" value="0.3" units="cm"/>
      <inkml:brushProperty name="height" value="0.6" units="cm"/>
      <inkml:brushProperty name="color" value="#EF0C4D"/>
      <inkml:brushProperty name="tip" value="rectangle"/>
      <inkml:brushProperty name="rasterOp" value="maskPen"/>
    </inkml:brush>
  </inkml:definitions>
  <inkml:trace contextRef="#ctx0" brushRef="#br0">1 48,'65'-7,"-9"2,-31 1,10 3,-17-5,7 5,-16-2,6 3,25-6,-16 4,11-4,-28 3,4 3,7-3,15 8,0-4,12 10,-8-10,-7 5,13-1,-24-4,15 4,-14-5,-5 0,2 0,9 0,-7 0,14 0,-22 0,7 0,-1 0,-6 0,9 0,6 0,-7 0,77 8,-9-6,-27 4,0 1,32 0,-52 1,-16-3,-20-5,-1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8T03:47:58.425"/>
    </inkml:context>
    <inkml:brush xml:id="br0">
      <inkml:brushProperty name="width" value="0.3" units="cm"/>
      <inkml:brushProperty name="height" value="0.6" units="cm"/>
      <inkml:brushProperty name="color" value="#EF0C4D"/>
      <inkml:brushProperty name="tip" value="rectangle"/>
      <inkml:brushProperty name="rasterOp" value="maskPen"/>
    </inkml:brush>
  </inkml:definitions>
  <inkml:trace contextRef="#ctx0" brushRef="#br0">1 1,'58'0,"-1"0,-4 3,0 1,0-1,-2 2,33 10,-32-6,-2-2,16 1,23 6,-55-12,10 4,-33-6,12 0,-4 0,1 0,0 0,-8 0,6 0,-4 0,6 0,-7 0,2 0,6-3,-10 2,9-1,-5 2,-1 0,14 0,-16-3,11 2,-11-2,1 3,8 0,-2 0,16 0,-16 0,5 3,-15-2,3 2,7-3,2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8T03:47:58.426"/>
    </inkml:context>
    <inkml:brush xml:id="br0">
      <inkml:brushProperty name="width" value="0.3" units="cm"/>
      <inkml:brushProperty name="height" value="0.6" units="cm"/>
      <inkml:brushProperty name="color" value="#EF0C4D"/>
      <inkml:brushProperty name="tip" value="rectangle"/>
      <inkml:brushProperty name="rasterOp" value="maskPen"/>
    </inkml:brush>
  </inkml:definitions>
  <inkml:trace contextRef="#ctx0" brushRef="#br0">0 35,'78'-7,"5"-4,-22 9,-1-4,-2 6,-21-4,-10 3,-13-2,16 3,-15 0,35 5,-34-4,17 4,28 3,-6-6,-6 4,4 2,1-3,-3 0,17 4,19-2,-39-1,-13-5,4 4,-11-5,4 0,5 0,8 0,-17 0,6 0,-9-3,20 2,5-3,-5 4,9-5,-32 3,13-3,-19 5,-2 0,-7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8T03:49:39.17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40,'72'-11,"-23"4,3 1,-2 2,2 0,24-1,-2 2,18 3,-30 0,-4 0,-5 0,0 0,-28 0,-16 0,8 0,10 0,-3 0,4 0,-18 0,4 0,7 0,-6 0,8 0,-8 0,25 0,-16 0,30 0,-38 3,12-3,-16 3,1-3,4 0,-3 0,4 0,-3 0,-2 0,5 0,-3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8T03:49:39.17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75,'43'0,"-8"0,-27 0,1 0,14 0,-7 0,16 0,-3 0,8 0,11 0,0 0,41 0,-41 0,28 0,-57 0,-1-3,-6 2,6-2,43-4,-26 5,25-6,-37 8,-9 0,4 0,5-2,8 1,11-7,-4 7,-3-5,-19 6,1 0,-5-3,22 3,-8-3,35-3,-37 4,30-4,-22 0,16 5,10-4,-8 5,8 0,-10 0,-11 0,-7 0,-15 0,-4 0,4 0,4 0,-2 0,2 0,-8 0,6 0,-1 0,8 0,9 0,-9 0,4 0,-21 0,-2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8T03:49:39.17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72,'37'0,"-3"0,-28 0,6 0,14 0,6 0,16 0,-10 3,17-2,-25 3,9-4,-15 3,-13-2,6 3,-2-4,-2 0,10 0,-3 0,-1 0,-2 0,11 0,-11 0,11 0,-19 0,8 3,5-3,-2 3,1-3,-9 0,3 0,9-3,-3 3,2-3,-11 0,0 2,22-7,-19 7,23-4,-27 5,6 0,11 0,-14 0,29 0,-24 0,26 0,-8 0,11 0,0 0,-1 0,-9 0,-3 0,-16 0,14 0,-17 0,12 0,-18 0,4 0,5 0,-2 0,3 0,8 0,4 0,-3 0,4-4,-25 3,35-3,-27 4,28 0,-14 0,-9 0,33 0,-19 0,54 0,-38 0,47-7,-61 6,19-6,-32 7,-4 0,-3 0,11 0,15 0,-9-3,62 2,-54-2,32 1,-10 1,-45-2,34 3,-42 0,7-3,-1-1,-6 0,12 1,4-3,0 5,28-4,-33 5,31 0,-42 0,16-3,-17 2,2-2,32 3,2 0,30 0,5 7,-18-5,6 5,-32-7,-2 0,-19 3,1-3,-2 3,-1-3,6 0,-7 0,2 0,-2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99966A-3760-F34B-820F-F8797ACC8392}" type="datetimeFigureOut">
              <a:rPr kumimoji="1" lang="ko-KR" altLang="en-US" smtClean="0"/>
              <a:t>2023. 11. 9.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CDEE09-5846-154C-B6F5-C4F5DD61A7F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990526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먼저 발표에 앞서 이런 자리를 </a:t>
            </a:r>
            <a:r>
              <a:rPr lang="ko-KR" altLang="en-US" dirty="0" err="1"/>
              <a:t>만들어주신</a:t>
            </a:r>
            <a:r>
              <a:rPr lang="ko-KR" altLang="en-US" dirty="0"/>
              <a:t> </a:t>
            </a:r>
            <a:r>
              <a:rPr lang="ko-KR" altLang="en-US" dirty="0" err="1"/>
              <a:t>프로그래머스</a:t>
            </a:r>
            <a:r>
              <a:rPr lang="ko-KR" altLang="en-US" dirty="0"/>
              <a:t> 측과 소피아 매니저님</a:t>
            </a:r>
            <a:r>
              <a:rPr lang="en-US" altLang="ko-KR" dirty="0"/>
              <a:t>,</a:t>
            </a:r>
            <a:r>
              <a:rPr lang="ko-KR" altLang="en-US" dirty="0"/>
              <a:t> 발표를 들으러 </a:t>
            </a:r>
            <a:r>
              <a:rPr lang="ko-KR" altLang="en-US" dirty="0" err="1"/>
              <a:t>와주신</a:t>
            </a:r>
            <a:r>
              <a:rPr lang="ko-KR" altLang="en-US" dirty="0"/>
              <a:t> </a:t>
            </a:r>
            <a:r>
              <a:rPr lang="ko-KR" altLang="en-US" dirty="0" err="1"/>
              <a:t>프롱이분들께</a:t>
            </a:r>
            <a:r>
              <a:rPr lang="ko-KR" altLang="en-US" dirty="0"/>
              <a:t> 감사드립니다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그럼 발표를 시작하겠습니다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저는 처음에 </a:t>
            </a:r>
            <a:r>
              <a:rPr lang="en-US" altLang="ko-KR" dirty="0"/>
              <a:t>this</a:t>
            </a:r>
            <a:r>
              <a:rPr lang="ko-KR" altLang="en-US" dirty="0" err="1"/>
              <a:t>를</a:t>
            </a:r>
            <a:r>
              <a:rPr lang="ko-KR" altLang="en-US" dirty="0"/>
              <a:t> 별거 아니라고 생각했지만 점점 </a:t>
            </a:r>
            <a:r>
              <a:rPr lang="ko-KR" altLang="en-US" dirty="0" err="1"/>
              <a:t>아리송해질</a:t>
            </a:r>
            <a:r>
              <a:rPr lang="ko-KR" altLang="en-US" dirty="0"/>
              <a:t> 때가 </a:t>
            </a:r>
            <a:r>
              <a:rPr lang="ko-KR" altLang="en-US" dirty="0" err="1"/>
              <a:t>있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err="1"/>
              <a:t>었습니다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제 생각에는 </a:t>
            </a:r>
            <a:r>
              <a:rPr lang="en" altLang="ko-KR" dirty="0"/>
              <a:t>JS</a:t>
            </a:r>
            <a:r>
              <a:rPr lang="ko-KR" altLang="en-US" dirty="0"/>
              <a:t>에서 </a:t>
            </a:r>
            <a:r>
              <a:rPr lang="en" altLang="ko-KR" dirty="0"/>
              <a:t>this</a:t>
            </a:r>
            <a:r>
              <a:rPr lang="ko-KR" altLang="en-US" dirty="0" err="1"/>
              <a:t>를</a:t>
            </a:r>
            <a:r>
              <a:rPr lang="ko-KR" altLang="en-US" dirty="0"/>
              <a:t> 정하는 방식이 다른 언어와 다르고 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ko-KR" dirty="0"/>
              <a:t>This</a:t>
            </a:r>
            <a:r>
              <a:rPr lang="ko-KR" altLang="en-US" dirty="0" err="1"/>
              <a:t>를</a:t>
            </a:r>
            <a:r>
              <a:rPr lang="ko-KR" altLang="en-US" dirty="0"/>
              <a:t> 이해하기 위해서는 </a:t>
            </a:r>
            <a:r>
              <a:rPr lang="en" altLang="ko-KR" dirty="0"/>
              <a:t>JS</a:t>
            </a:r>
            <a:r>
              <a:rPr lang="ko-KR" altLang="en-US" dirty="0"/>
              <a:t>의 동작원리를 이해해야 하기 때문이라고 생각합니다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오늘의 발표를 </a:t>
            </a:r>
            <a:r>
              <a:rPr lang="ko-KR" altLang="en-US" dirty="0" err="1"/>
              <a:t>듣고나면</a:t>
            </a:r>
            <a:r>
              <a:rPr lang="ko-KR" altLang="en-US" dirty="0"/>
              <a:t> 여러분은</a:t>
            </a:r>
          </a:p>
          <a:p>
            <a:pPr>
              <a:buFont typeface="+mj-lt"/>
              <a:buAutoNum type="arabicPeriod"/>
            </a:pPr>
            <a:r>
              <a:rPr lang="en" altLang="ko-KR" dirty="0"/>
              <a:t>this</a:t>
            </a:r>
            <a:r>
              <a:rPr lang="ko-KR" altLang="en-US" dirty="0"/>
              <a:t>가 무엇이며</a:t>
            </a:r>
          </a:p>
          <a:p>
            <a:pPr>
              <a:buFont typeface="+mj-lt"/>
              <a:buAutoNum type="arabicPeriod"/>
            </a:pPr>
            <a:r>
              <a:rPr lang="ko-KR" altLang="en-US" dirty="0"/>
              <a:t>어떻게 바인딩 되고 어떤 값이 들어가는지</a:t>
            </a:r>
          </a:p>
          <a:p>
            <a:pPr>
              <a:buFont typeface="+mj-lt"/>
              <a:buAutoNum type="arabicPeriod"/>
            </a:pPr>
            <a:r>
              <a:rPr lang="ko-KR" altLang="en-US" dirty="0"/>
              <a:t>왜 그렇게 바인딩 되는지</a:t>
            </a:r>
            <a:endParaRPr lang="en-US" altLang="ko-KR" dirty="0"/>
          </a:p>
          <a:p>
            <a:pPr>
              <a:buFont typeface="+mj-lt"/>
              <a:buAutoNum type="arabicPeriod"/>
            </a:pPr>
            <a:endParaRPr lang="ko-KR" altLang="en-US" dirty="0"/>
          </a:p>
          <a:p>
            <a:r>
              <a:rPr lang="ko-KR" altLang="en-US" dirty="0" err="1"/>
              <a:t>를</a:t>
            </a:r>
            <a:r>
              <a:rPr lang="ko-KR" altLang="en-US" dirty="0"/>
              <a:t> 알게 </a:t>
            </a:r>
            <a:r>
              <a:rPr lang="ko-KR" altLang="en-US" dirty="0" err="1"/>
              <a:t>되실껍니다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이제 </a:t>
            </a:r>
            <a:r>
              <a:rPr lang="en" altLang="ko-KR" dirty="0"/>
              <a:t>this</a:t>
            </a:r>
            <a:r>
              <a:rPr lang="ko-KR" altLang="en-US" dirty="0" err="1"/>
              <a:t>를</a:t>
            </a:r>
            <a:r>
              <a:rPr lang="ko-KR" altLang="en-US" dirty="0"/>
              <a:t> </a:t>
            </a:r>
            <a:r>
              <a:rPr lang="ko-KR" altLang="en-US" dirty="0" err="1"/>
              <a:t>마주했을때</a:t>
            </a:r>
            <a:r>
              <a:rPr lang="ko-KR" altLang="en-US" dirty="0"/>
              <a:t> 두려움을 없앨 수 있도록 발표를 시작해보겠습니다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CDEE09-5846-154C-B6F5-C4F5DD61A7FA}" type="slidenum">
              <a:rPr kumimoji="1" lang="ko-KR" altLang="en-US" smtClean="0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619799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아쉽게도 </a:t>
            </a:r>
            <a:r>
              <a:rPr lang="ko-KR" altLang="en-US" dirty="0" err="1"/>
              <a:t>못갑니다</a:t>
            </a:r>
            <a:r>
              <a:rPr lang="en-US" altLang="ko-KR" dirty="0"/>
              <a:t>..</a:t>
            </a:r>
          </a:p>
          <a:p>
            <a:endParaRPr lang="en-US" altLang="ko-KR" dirty="0"/>
          </a:p>
          <a:p>
            <a:r>
              <a:rPr lang="ko-KR" altLang="en-US" dirty="0"/>
              <a:t>하지만 의지의 </a:t>
            </a:r>
            <a:r>
              <a:rPr lang="ko-KR" altLang="en-US" dirty="0" err="1"/>
              <a:t>한국인이니깐</a:t>
            </a:r>
            <a:r>
              <a:rPr lang="ko-KR" altLang="en-US" dirty="0"/>
              <a:t> 포기하지 않고 원인을 읽어봤어요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" altLang="ko-KR" dirty="0" err="1"/>
              <a:t>ReferenceError</a:t>
            </a:r>
            <a:r>
              <a:rPr lang="ko-KR" altLang="en-US" dirty="0"/>
              <a:t>가 뜨고 </a:t>
            </a:r>
            <a:r>
              <a:rPr lang="en-US" altLang="ko-KR" dirty="0"/>
              <a:t>const</a:t>
            </a:r>
            <a:r>
              <a:rPr lang="ko-KR" altLang="en-US" dirty="0"/>
              <a:t>로 선언한 재훈을 초기화 되기 전엔 접근할 수 </a:t>
            </a:r>
            <a:r>
              <a:rPr lang="ko-KR" altLang="en-US" dirty="0" err="1"/>
              <a:t>없다라고</a:t>
            </a:r>
            <a:r>
              <a:rPr lang="ko-KR" altLang="en-US" dirty="0"/>
              <a:t> 하네요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다들 아시겠지만 </a:t>
            </a:r>
            <a:r>
              <a:rPr lang="en-US" altLang="ko-KR" dirty="0"/>
              <a:t>JS</a:t>
            </a:r>
            <a:r>
              <a:rPr lang="ko-KR" altLang="en-US" dirty="0"/>
              <a:t>는 소스코드를 실행할 때 평가단계를 거치고 뭔가 작업을 한 후 실행을 합니다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이거에 대해서는 뒤에서 좀 더 자세히 이야기 </a:t>
            </a:r>
            <a:r>
              <a:rPr lang="ko-KR" altLang="en-US" dirty="0" err="1"/>
              <a:t>해볼게요</a:t>
            </a:r>
            <a:r>
              <a:rPr lang="en-US" altLang="ko-KR" dirty="0"/>
              <a:t>!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암튼 선언되기 전에 참조를 할 수 없다 라는 뜻이겠네요</a:t>
            </a:r>
            <a:r>
              <a:rPr lang="en-US" altLang="ko-KR" dirty="0"/>
              <a:t>?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좀 더 생각해보니 그리고 사용할 수 있다고 해도 문제가 있죠</a:t>
            </a:r>
            <a:r>
              <a:rPr lang="en-US" altLang="ko-KR" dirty="0"/>
              <a:t>?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이렇게 생성자 함수와 프로토타입 안에 미래에 만들 인스턴스를 </a:t>
            </a:r>
            <a:r>
              <a:rPr lang="ko-KR" altLang="en-US" dirty="0" err="1"/>
              <a:t>사용한는</a:t>
            </a:r>
            <a:r>
              <a:rPr lang="ko-KR" altLang="en-US" dirty="0"/>
              <a:t> 것은 </a:t>
            </a:r>
            <a:endParaRPr lang="en-US" altLang="ko-KR" dirty="0"/>
          </a:p>
          <a:p>
            <a:r>
              <a:rPr lang="ko-KR" altLang="en-US" dirty="0"/>
              <a:t>결국 모든 </a:t>
            </a:r>
            <a:r>
              <a:rPr lang="ko-KR" altLang="en-US" dirty="0" err="1"/>
              <a:t>프롱이에</a:t>
            </a:r>
            <a:r>
              <a:rPr lang="ko-KR" altLang="en-US" dirty="0"/>
              <a:t> 해당하는 생성자 함수와 프로토타입을 만들어줘야 한다는 뜻이네요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이거는 우리의 문제를 하나도 해결 하지 못하죠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결국 여기서 핵심 문제는 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CDEE09-5846-154C-B6F5-C4F5DD61A7FA}" type="slidenum">
              <a:rPr kumimoji="1" lang="ko-KR" altLang="en-US" smtClean="0"/>
              <a:t>10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744667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미래에 생성할 인스턴스를 미리 참조 </a:t>
            </a:r>
            <a:r>
              <a:rPr lang="ko-KR" altLang="en-US" dirty="0" err="1"/>
              <a:t>해야하네</a:t>
            </a:r>
            <a:r>
              <a:rPr lang="en-US" altLang="ko-KR" dirty="0"/>
              <a:t>?</a:t>
            </a:r>
            <a:r>
              <a:rPr lang="ko-KR" altLang="en-US" dirty="0"/>
              <a:t> 라는 것입니다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상대방의 </a:t>
            </a:r>
            <a:r>
              <a:rPr lang="ko-KR" altLang="en-US" dirty="0" err="1"/>
              <a:t>무빙을</a:t>
            </a:r>
            <a:r>
              <a:rPr lang="ko-KR" altLang="en-US" dirty="0"/>
              <a:t> 예측하고 </a:t>
            </a:r>
            <a:r>
              <a:rPr lang="ko-KR" altLang="en-US" dirty="0" err="1"/>
              <a:t>예측샷</a:t>
            </a:r>
            <a:r>
              <a:rPr lang="ko-KR" altLang="en-US" dirty="0"/>
              <a:t> 날리는 것 </a:t>
            </a:r>
            <a:r>
              <a:rPr lang="ko-KR" altLang="en-US" dirty="0" err="1"/>
              <a:t>처럼요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미래에 생성할 인스턴스를 미리 참조 할 수 있게 해주는 키워드가 바로 </a:t>
            </a:r>
            <a:endParaRPr lang="en-US" altLang="ko-KR" dirty="0"/>
          </a:p>
          <a:p>
            <a:r>
              <a:rPr lang="ko-KR" altLang="en-US" dirty="0"/>
              <a:t>오늘의 주제 </a:t>
            </a:r>
            <a:r>
              <a:rPr lang="en-US" altLang="ko-KR" dirty="0"/>
              <a:t>this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CDEE09-5846-154C-B6F5-C4F5DD61A7FA}" type="slidenum">
              <a:rPr kumimoji="1" lang="ko-KR" altLang="en-US" smtClean="0"/>
              <a:t>11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016249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이렇게 미래에 생성할 인스턴스 자리에 </a:t>
            </a:r>
            <a:r>
              <a:rPr lang="en-US" altLang="ko-KR"/>
              <a:t>this</a:t>
            </a:r>
            <a:r>
              <a:rPr lang="ko-KR" altLang="en-US" err="1"/>
              <a:t>를</a:t>
            </a:r>
            <a:r>
              <a:rPr lang="ko-KR" altLang="en-US"/>
              <a:t> 넣어주면 </a:t>
            </a:r>
            <a:endParaRPr kumimoji="0" lang="en-US" altLang="ko-KR"/>
          </a:p>
          <a:p>
            <a:endParaRPr kumimoji="0" lang="en-US" altLang="ko-KR"/>
          </a:p>
          <a:p>
            <a:pPr marL="228600" indent="-228600">
              <a:buAutoNum type="arabicPeriod"/>
            </a:pPr>
            <a:r>
              <a:rPr kumimoji="0" lang="ko-KR" altLang="en-US"/>
              <a:t>각각의 객체를 </a:t>
            </a:r>
            <a:r>
              <a:rPr kumimoji="0" lang="ko-KR" altLang="en-US" err="1"/>
              <a:t>생성했어야</a:t>
            </a:r>
            <a:r>
              <a:rPr kumimoji="0" lang="ko-KR" altLang="en-US"/>
              <a:t> 하는 문제</a:t>
            </a:r>
            <a:endParaRPr kumimoji="0" lang="en-US" altLang="ko-KR"/>
          </a:p>
          <a:p>
            <a:pPr marL="228600" indent="-228600">
              <a:buAutoNum type="arabicPeriod"/>
            </a:pPr>
            <a:r>
              <a:rPr kumimoji="0" lang="ko-KR" altLang="en-US"/>
              <a:t>동일한 행동의 함수를 </a:t>
            </a:r>
            <a:r>
              <a:rPr kumimoji="0" lang="ko-KR" altLang="en-US" err="1"/>
              <a:t>여러개</a:t>
            </a:r>
            <a:r>
              <a:rPr kumimoji="0" lang="ko-KR" altLang="en-US"/>
              <a:t> </a:t>
            </a:r>
            <a:r>
              <a:rPr kumimoji="0" lang="ko-KR" altLang="en-US" err="1"/>
              <a:t>만들었어야</a:t>
            </a:r>
            <a:r>
              <a:rPr kumimoji="0" lang="ko-KR" altLang="en-US"/>
              <a:t> 하는 문제 </a:t>
            </a:r>
            <a:endParaRPr kumimoji="1" lang="en-US" altLang="ko-KR"/>
          </a:p>
          <a:p>
            <a:endParaRPr kumimoji="1" lang="en-US" altLang="ko-KR"/>
          </a:p>
          <a:p>
            <a:r>
              <a:rPr kumimoji="1" lang="ko-KR" altLang="en-US"/>
              <a:t>두가지를 모두 해결 할 수 있게 됩니다</a:t>
            </a:r>
            <a:r>
              <a:rPr kumimoji="1" lang="en-US" altLang="ko-KR"/>
              <a:t>.</a:t>
            </a:r>
          </a:p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CDEE09-5846-154C-B6F5-C4F5DD61A7FA}" type="slidenum">
              <a:rPr kumimoji="1" lang="ko-KR" altLang="en-US" smtClean="0"/>
              <a:t>12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307809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sz="2000"/>
              <a:t>그리고 이전 예시에서 </a:t>
            </a:r>
            <a:r>
              <a:rPr kumimoji="1" lang="ko-KR" altLang="en-US" sz="2000" err="1"/>
              <a:t>보여들였던</a:t>
            </a:r>
            <a:r>
              <a:rPr kumimoji="1" lang="ko-KR" altLang="en-US" sz="2000"/>
              <a:t> 방식도 바꿀 수 있습니다</a:t>
            </a:r>
            <a:r>
              <a:rPr kumimoji="1" lang="en-US" altLang="ko-KR" sz="2000"/>
              <a:t>.</a:t>
            </a:r>
            <a:r>
              <a:rPr kumimoji="1" lang="ko-KR" altLang="en-US" sz="2000"/>
              <a:t> </a:t>
            </a:r>
            <a:endParaRPr kumimoji="1" lang="en-US" altLang="ko-KR" sz="2000"/>
          </a:p>
          <a:p>
            <a:r>
              <a:rPr kumimoji="1" lang="en-US" altLang="ko-KR" sz="2000"/>
              <a:t>This</a:t>
            </a:r>
            <a:r>
              <a:rPr kumimoji="1" lang="ko-KR" altLang="en-US" sz="2000"/>
              <a:t>는 미래에 생성할 인스턴스 뿐만 아니라 자기 자신을 속한 객체를 나타내기도 하기 때문에 </a:t>
            </a:r>
            <a:endParaRPr kumimoji="1" lang="en-US" altLang="ko-KR" sz="2000"/>
          </a:p>
          <a:p>
            <a:r>
              <a:rPr kumimoji="1" lang="ko-KR" altLang="en-US" sz="2000"/>
              <a:t>일반적이지 않은 재귀적으로 참조하는 방식을 해결할 수 있습니다</a:t>
            </a:r>
            <a:r>
              <a:rPr kumimoji="1" lang="en-US" altLang="ko-KR" sz="2000"/>
              <a:t>.</a:t>
            </a:r>
            <a:endParaRPr kumimoji="1" lang="ko-KR" altLang="en-US" sz="200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CDEE09-5846-154C-B6F5-C4F5DD61A7FA}" type="slidenum">
              <a:rPr kumimoji="1" lang="ko-KR" altLang="en-US" smtClean="0"/>
              <a:t>13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543508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/>
              <a:t>이렇게 </a:t>
            </a:r>
            <a:r>
              <a:rPr kumimoji="1" lang="en-US" altLang="ko-KR"/>
              <a:t>this</a:t>
            </a:r>
            <a:r>
              <a:rPr kumimoji="1" lang="ko-KR" altLang="en-US"/>
              <a:t>는 자신이 속한 객체와 미래에 생성할 인스턴스를 가리키기 위해 생겼다고 볼 수 있는데요 </a:t>
            </a:r>
            <a:endParaRPr kumimoji="1" lang="en-US" altLang="ko-KR"/>
          </a:p>
          <a:p>
            <a:endParaRPr kumimoji="1" lang="en-US" altLang="ko-KR"/>
          </a:p>
          <a:p>
            <a:r>
              <a:rPr kumimoji="1" lang="en-US" altLang="ko-KR"/>
              <a:t>this</a:t>
            </a:r>
            <a:r>
              <a:rPr kumimoji="1" lang="ko-KR" altLang="en-US"/>
              <a:t>가 언제 필요할까요</a:t>
            </a:r>
            <a:r>
              <a:rPr kumimoji="1" lang="en-US" altLang="ko-KR"/>
              <a:t>?</a:t>
            </a:r>
            <a:r>
              <a:rPr kumimoji="1" lang="ko-KR" altLang="en-US"/>
              <a:t> 객체의 프로퍼티나 메서드를 참조할 때 사용하겠죠</a:t>
            </a:r>
            <a:r>
              <a:rPr kumimoji="1" lang="en-US" altLang="ko-KR"/>
              <a:t>?</a:t>
            </a:r>
            <a:r>
              <a:rPr kumimoji="1" lang="ko-KR" altLang="en-US"/>
              <a:t> </a:t>
            </a:r>
            <a:endParaRPr kumimoji="1" lang="en-US" altLang="ko-KR"/>
          </a:p>
          <a:p>
            <a:r>
              <a:rPr kumimoji="1" lang="ko-KR" altLang="en-US"/>
              <a:t>따라서 객체를 생성하지 않는 경우에서 </a:t>
            </a:r>
            <a:r>
              <a:rPr kumimoji="1" lang="en-US" altLang="ko-KR"/>
              <a:t>this</a:t>
            </a:r>
            <a:r>
              <a:rPr kumimoji="1" lang="ko-KR" altLang="en-US"/>
              <a:t>는 사실 의미가 없습니다</a:t>
            </a:r>
            <a:r>
              <a:rPr kumimoji="1" lang="en-US" altLang="ko-KR"/>
              <a:t>.</a:t>
            </a:r>
            <a:r>
              <a:rPr kumimoji="1" lang="ko-KR" altLang="en-US"/>
              <a:t> </a:t>
            </a:r>
            <a:endParaRPr kumimoji="1"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CDEE09-5846-154C-B6F5-C4F5DD61A7FA}" type="slidenum">
              <a:rPr kumimoji="1" lang="ko-KR" altLang="en-US" smtClean="0"/>
              <a:t>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178561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그래서 이런 </a:t>
            </a:r>
            <a:endParaRPr kumimoji="1" lang="en-US" altLang="ko-KR" dirty="0"/>
          </a:p>
          <a:p>
            <a:r>
              <a:rPr kumimoji="1" lang="ko-KR" altLang="en-US" dirty="0"/>
              <a:t>일반 함수</a:t>
            </a:r>
            <a:r>
              <a:rPr kumimoji="1" lang="en-US" altLang="ko-KR" dirty="0"/>
              <a:t>,</a:t>
            </a:r>
            <a:r>
              <a:rPr kumimoji="1" lang="ko-KR" altLang="en-US" dirty="0"/>
              <a:t> 중첩함수</a:t>
            </a:r>
            <a:r>
              <a:rPr kumimoji="1" lang="en-US" altLang="ko-KR" dirty="0"/>
              <a:t>,</a:t>
            </a:r>
            <a:r>
              <a:rPr kumimoji="1" lang="ko-KR" altLang="en-US" dirty="0"/>
              <a:t> 콜백함수로 쓰인 일반함수</a:t>
            </a:r>
            <a:r>
              <a:rPr kumimoji="1" lang="en-US" altLang="ko-KR" dirty="0"/>
              <a:t>,</a:t>
            </a:r>
            <a:r>
              <a:rPr kumimoji="1" lang="ko-KR" altLang="en-US" dirty="0"/>
              <a:t> 메서드내 일반함수</a:t>
            </a:r>
            <a:r>
              <a:rPr kumimoji="1" lang="en-US" altLang="ko-KR" dirty="0"/>
              <a:t>,</a:t>
            </a:r>
            <a:r>
              <a:rPr kumimoji="1" lang="ko-KR" altLang="en-US" dirty="0"/>
              <a:t> 프로토타입 내 일반 함수 내에 </a:t>
            </a:r>
            <a:r>
              <a:rPr kumimoji="1" lang="en-US" altLang="ko-KR" dirty="0"/>
              <a:t>this</a:t>
            </a:r>
            <a:r>
              <a:rPr kumimoji="1" lang="ko-KR" altLang="en-US" dirty="0"/>
              <a:t>는 의미가 없어지는데요 </a:t>
            </a:r>
            <a:endParaRPr kumimoji="1" lang="en-US" altLang="ko-KR" dirty="0"/>
          </a:p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CDEE09-5846-154C-B6F5-C4F5DD61A7FA}" type="slidenum">
              <a:rPr kumimoji="1" lang="ko-KR" altLang="en-US" smtClean="0"/>
              <a:t>15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186117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여기서의 </a:t>
            </a:r>
            <a:r>
              <a:rPr kumimoji="1" lang="en-US" altLang="ko-KR" dirty="0"/>
              <a:t>this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사용할 경우 모두 전역 객체를 가리키게 됩니다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CDEE09-5846-154C-B6F5-C4F5DD61A7FA}" type="slidenum">
              <a:rPr kumimoji="1" lang="ko-KR" altLang="en-US" smtClean="0"/>
              <a:t>16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833900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그러면 </a:t>
            </a:r>
            <a:r>
              <a:rPr lang="en-US" altLang="ko-KR" dirty="0"/>
              <a:t>JS</a:t>
            </a:r>
            <a:r>
              <a:rPr lang="ko-KR" altLang="en-US" dirty="0"/>
              <a:t>가 어떻게 동작하길래 호출하는 경우에 따라 </a:t>
            </a:r>
            <a:r>
              <a:rPr lang="en-US" altLang="ko-KR" dirty="0"/>
              <a:t>this</a:t>
            </a:r>
            <a:r>
              <a:rPr lang="ko-KR" altLang="en-US" dirty="0"/>
              <a:t>값이 저렇게 바인딩 되는지를 알아보도록 하겠습니다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CDEE09-5846-154C-B6F5-C4F5DD61A7FA}" type="slidenum">
              <a:rPr kumimoji="1" lang="ko-KR" altLang="en-US" smtClean="0"/>
              <a:t>17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453703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먼저 앞에서 잠깐 언급한 </a:t>
            </a:r>
            <a:r>
              <a:rPr lang="en" altLang="ko-KR" dirty="0"/>
              <a:t>JS</a:t>
            </a:r>
            <a:r>
              <a:rPr lang="ko-KR" altLang="en-US" dirty="0"/>
              <a:t>의 동작원리는 </a:t>
            </a:r>
            <a:r>
              <a:rPr lang="ko-KR" altLang="en-US" dirty="0" err="1"/>
              <a:t>봐볼텐데요</a:t>
            </a:r>
            <a:endParaRPr lang="en-US" altLang="ko-KR" dirty="0"/>
          </a:p>
          <a:p>
            <a:r>
              <a:rPr lang="ko-KR" altLang="en-US" dirty="0"/>
              <a:t>소스코드 평가 → </a:t>
            </a:r>
            <a:r>
              <a:rPr lang="ko-KR" altLang="en-US" dirty="0" err="1"/>
              <a:t>실행컨텍스트에</a:t>
            </a:r>
            <a:r>
              <a:rPr lang="ko-KR" altLang="en-US" dirty="0"/>
              <a:t> 반영 → 소스코드 실행 → </a:t>
            </a:r>
            <a:r>
              <a:rPr lang="ko-KR" altLang="en-US" dirty="0" err="1"/>
              <a:t>실행컨텍스트에</a:t>
            </a:r>
            <a:r>
              <a:rPr lang="ko-KR" altLang="en-US" dirty="0"/>
              <a:t> 반영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이러한 방식으로 </a:t>
            </a:r>
            <a:r>
              <a:rPr kumimoji="1" lang="en-US" altLang="ko-KR" dirty="0"/>
              <a:t>JS</a:t>
            </a:r>
            <a:r>
              <a:rPr kumimoji="1" lang="ko-KR" altLang="en-US" dirty="0"/>
              <a:t>가 동작을 </a:t>
            </a:r>
            <a:r>
              <a:rPr kumimoji="1" lang="ko-KR" altLang="en-US" dirty="0" err="1"/>
              <a:t>하게됩니다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 err="1"/>
              <a:t>딱봐도</a:t>
            </a:r>
            <a:r>
              <a:rPr kumimoji="1" lang="ko-KR" altLang="en-US" dirty="0"/>
              <a:t> 실행 컨텍스트를 알아야 할 것 같죠</a:t>
            </a:r>
            <a:r>
              <a:rPr kumimoji="1" lang="en-US" altLang="ko-KR" dirty="0"/>
              <a:t>?</a:t>
            </a:r>
            <a:r>
              <a:rPr kumimoji="1"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CDEE09-5846-154C-B6F5-C4F5DD61A7FA}" type="slidenum">
              <a:rPr kumimoji="1" lang="ko-KR" altLang="en-US" smtClean="0"/>
              <a:t>18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6692252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실행 컨텍스트가 </a:t>
            </a:r>
            <a:r>
              <a:rPr lang="ko-KR" altLang="en-US" dirty="0" err="1"/>
              <a:t>뭐길래</a:t>
            </a:r>
            <a:r>
              <a:rPr lang="ko-KR" altLang="en-US" dirty="0"/>
              <a:t> </a:t>
            </a:r>
            <a:r>
              <a:rPr lang="en" altLang="ko-KR" dirty="0"/>
              <a:t>JS</a:t>
            </a:r>
            <a:r>
              <a:rPr lang="ko-KR" altLang="en-US" dirty="0"/>
              <a:t>의 동작원리를 알기 위해서 알아야 한다는 걸까요</a:t>
            </a:r>
            <a:r>
              <a:rPr lang="en-US" altLang="ko-KR" dirty="0"/>
              <a:t>?</a:t>
            </a:r>
          </a:p>
          <a:p>
            <a:endParaRPr lang="en-US" altLang="ko-KR" dirty="0"/>
          </a:p>
          <a:p>
            <a:r>
              <a:rPr lang="ko-KR" altLang="en-US" dirty="0"/>
              <a:t>실행 컨텍스트는 크게 두가지의 역할을 합니다</a:t>
            </a:r>
            <a:r>
              <a:rPr lang="en-US" altLang="ko-KR" dirty="0"/>
              <a:t>.</a:t>
            </a:r>
          </a:p>
          <a:p>
            <a:pPr>
              <a:buFont typeface="+mj-lt"/>
              <a:buAutoNum type="arabicPeriod"/>
            </a:pPr>
            <a:r>
              <a:rPr lang="ko-KR" altLang="en-US" dirty="0"/>
              <a:t>식별자</a:t>
            </a:r>
            <a:r>
              <a:rPr lang="en-US" altLang="ko-KR" dirty="0"/>
              <a:t>, </a:t>
            </a:r>
            <a:r>
              <a:rPr lang="ko-KR" altLang="en-US" dirty="0" err="1"/>
              <a:t>스코프를</a:t>
            </a:r>
            <a:r>
              <a:rPr lang="ko-KR" altLang="en-US" dirty="0"/>
              <a:t> 관리</a:t>
            </a:r>
          </a:p>
          <a:p>
            <a:pPr>
              <a:buFont typeface="+mj-lt"/>
              <a:buAutoNum type="arabicPeriod"/>
            </a:pPr>
            <a:r>
              <a:rPr lang="ko-KR" altLang="en-US" dirty="0"/>
              <a:t>코드 실행 순서 관리</a:t>
            </a:r>
          </a:p>
          <a:p>
            <a:r>
              <a:rPr kumimoji="1" lang="ko-KR" altLang="en-US" dirty="0"/>
              <a:t>하는 역할을 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lang="ko-KR" altLang="en-US" dirty="0"/>
              <a:t>이러한 실행 컨텍스트는 소스코드의 타입에 따라</a:t>
            </a:r>
            <a:endParaRPr kumimoji="1" lang="en-US" altLang="ko-KR" dirty="0"/>
          </a:p>
          <a:p>
            <a:r>
              <a:rPr lang="ko-KR" altLang="en-US" dirty="0"/>
              <a:t>전역 실행 컨텍스트</a:t>
            </a:r>
            <a:r>
              <a:rPr lang="en-US" altLang="ko-KR" dirty="0"/>
              <a:t>,</a:t>
            </a:r>
            <a:r>
              <a:rPr lang="ko-KR" altLang="en-US" dirty="0"/>
              <a:t> 함수 실행 컨텍스트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" altLang="ko-KR" dirty="0"/>
              <a:t>eval </a:t>
            </a:r>
            <a:r>
              <a:rPr lang="ko-KR" altLang="en-US" dirty="0"/>
              <a:t>실행 컨텍스트</a:t>
            </a:r>
            <a:r>
              <a:rPr lang="en-US" altLang="ko-KR" dirty="0"/>
              <a:t>,</a:t>
            </a:r>
            <a:r>
              <a:rPr lang="ko-KR" altLang="en-US" dirty="0"/>
              <a:t> 모듈 실행 컨텍스트</a:t>
            </a:r>
            <a:endParaRPr lang="en-US" altLang="ko-KR" dirty="0"/>
          </a:p>
          <a:p>
            <a:r>
              <a:rPr lang="en-US" altLang="ko-KR" dirty="0"/>
              <a:t>4</a:t>
            </a:r>
            <a:r>
              <a:rPr lang="ko-KR" altLang="en-US" dirty="0"/>
              <a:t>가지 방식으로 생성됩니다</a:t>
            </a:r>
            <a:r>
              <a:rPr lang="en-US" altLang="ko-KR" dirty="0"/>
              <a:t>. 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이 </a:t>
            </a:r>
            <a:r>
              <a:rPr kumimoji="1" lang="ko-KR" altLang="en-US" dirty="0" err="1"/>
              <a:t>두가자</a:t>
            </a:r>
            <a:r>
              <a:rPr kumimoji="1" lang="ko-KR" altLang="en-US" dirty="0"/>
              <a:t> 역할 중에 비교적 간단한 코드 실행 순서를 관리하는 방법을 먼저 보도록 하겠습니다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CDEE09-5846-154C-B6F5-C4F5DD61A7FA}" type="slidenum">
              <a:rPr kumimoji="1" lang="ko-KR" altLang="en-US" smtClean="0"/>
              <a:t>19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966251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발표의 목차는 다음과 같습니다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en-US" altLang="ko-KR" dirty="0"/>
              <a:t>This</a:t>
            </a:r>
            <a:r>
              <a:rPr kumimoji="1" lang="ko-KR" altLang="en-US" dirty="0"/>
              <a:t>에 관한 문제를 풀어보고</a:t>
            </a:r>
            <a:endParaRPr kumimoji="1" lang="en-US" altLang="ko-KR" dirty="0"/>
          </a:p>
          <a:p>
            <a:r>
              <a:rPr kumimoji="1" lang="en-US" altLang="ko-KR" dirty="0"/>
              <a:t>This</a:t>
            </a:r>
            <a:r>
              <a:rPr kumimoji="1" lang="ko-KR" altLang="en-US" dirty="0"/>
              <a:t>가 무엇인지</a:t>
            </a:r>
            <a:r>
              <a:rPr kumimoji="1" lang="en-US" altLang="ko-KR" dirty="0"/>
              <a:t>,</a:t>
            </a:r>
            <a:r>
              <a:rPr kumimoji="1" lang="ko-KR" altLang="en-US" dirty="0"/>
              <a:t> 왜 필요한지</a:t>
            </a:r>
            <a:r>
              <a:rPr kumimoji="1" lang="en-US" altLang="ko-KR" dirty="0"/>
              <a:t>,</a:t>
            </a:r>
            <a:r>
              <a:rPr kumimoji="1" lang="ko-KR" altLang="en-US" dirty="0"/>
              <a:t> 어떻게 결정하는지 알아본 후 </a:t>
            </a:r>
            <a:endParaRPr kumimoji="1" lang="en-US" altLang="ko-KR" dirty="0"/>
          </a:p>
          <a:p>
            <a:r>
              <a:rPr kumimoji="1" lang="en-US" altLang="ko-KR" dirty="0"/>
              <a:t>JS</a:t>
            </a:r>
            <a:r>
              <a:rPr kumimoji="1" lang="ko-KR" altLang="en-US" dirty="0"/>
              <a:t>가 왜 이러한 방법을 채택했는지 알아본 후 </a:t>
            </a:r>
            <a:endParaRPr kumimoji="1"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다시 문제를 풀고 마무리하겠습니다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R" dirty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CDEE09-5846-154C-B6F5-C4F5DD61A7FA}" type="slidenum">
              <a:rPr kumimoji="1" lang="ko-KR" altLang="en-US" smtClean="0"/>
              <a:t>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381652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먼저 비교적 간단한 코드 실행 순서 관리하는 방법을 알아보겠습니다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" altLang="ko-KR" dirty="0"/>
              <a:t>JS</a:t>
            </a:r>
            <a:r>
              <a:rPr lang="ko-KR" altLang="en-US" dirty="0"/>
              <a:t>엔진은 전역 코드를 평가하여 전역 실행 컨텍스트를 생성하고 함수가 </a:t>
            </a:r>
            <a:r>
              <a:rPr lang="ko-KR" altLang="en-US" dirty="0" err="1"/>
              <a:t>호출될때</a:t>
            </a:r>
            <a:r>
              <a:rPr lang="ko-KR" altLang="en-US" dirty="0"/>
              <a:t> 함수 코드를 평가하여 함수 실행 컨텍스트를 생성합니다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 err="1"/>
              <a:t>이떄</a:t>
            </a:r>
            <a:r>
              <a:rPr lang="ko-KR" altLang="en-US" dirty="0"/>
              <a:t> 생성되는 실행 컨텍스트들이 스택 </a:t>
            </a:r>
            <a:r>
              <a:rPr lang="ko-KR" altLang="en-US" dirty="0" err="1"/>
              <a:t>자로구조에</a:t>
            </a:r>
            <a:r>
              <a:rPr lang="ko-KR" altLang="en-US" dirty="0"/>
              <a:t> </a:t>
            </a:r>
            <a:r>
              <a:rPr lang="en" altLang="ko-KR" dirty="0"/>
              <a:t>push </a:t>
            </a:r>
            <a:r>
              <a:rPr lang="ko-KR" altLang="en-US" dirty="0"/>
              <a:t>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이를 </a:t>
            </a:r>
            <a:r>
              <a:rPr lang="ko-KR" altLang="en-US" b="1" dirty="0"/>
              <a:t>실행 컨텍스트 스택</a:t>
            </a:r>
            <a:r>
              <a:rPr lang="ko-KR" altLang="en-US" dirty="0"/>
              <a:t> 이라고 합니다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항상 최상단의 실행 컨텍스트가 현재 실행 중인 코드가 되며 함수 실행이 끝나면 함수 실행 컨텍스트가 </a:t>
            </a:r>
            <a:r>
              <a:rPr lang="en" altLang="ko-KR" dirty="0"/>
              <a:t>pop</a:t>
            </a:r>
            <a:r>
              <a:rPr lang="ko-KR" altLang="en-US" dirty="0"/>
              <a:t>되고 </a:t>
            </a:r>
            <a:endParaRPr lang="en-US" altLang="ko-KR" dirty="0"/>
          </a:p>
          <a:p>
            <a:r>
              <a:rPr lang="ko-KR" altLang="en-US" dirty="0"/>
              <a:t>다시 최상단의 </a:t>
            </a:r>
            <a:r>
              <a:rPr lang="ko-KR" altLang="en-US" dirty="0" err="1"/>
              <a:t>실행컨텍스트로</a:t>
            </a:r>
            <a:r>
              <a:rPr lang="ko-KR" altLang="en-US" dirty="0"/>
              <a:t> 실행이 변경되며 코드의 흐름을 관리합니다</a:t>
            </a:r>
            <a:r>
              <a:rPr lang="en-US" altLang="ko-KR" dirty="0"/>
              <a:t>.</a:t>
            </a: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CDEE09-5846-154C-B6F5-C4F5DD61A7FA}" type="slidenum">
              <a:rPr kumimoji="1" lang="ko-KR" altLang="en-US" smtClean="0"/>
              <a:t>20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8680830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 다음으로는 실행 컨텍스트가 어떻게 식별자와 </a:t>
            </a:r>
            <a:r>
              <a:rPr lang="ko-KR" altLang="en-US" dirty="0" err="1"/>
              <a:t>스코프를</a:t>
            </a:r>
            <a:r>
              <a:rPr lang="ko-KR" altLang="en-US" dirty="0"/>
              <a:t> 관리하는지 알아보겠습니다</a:t>
            </a:r>
            <a:r>
              <a:rPr lang="en-US" altLang="ko-KR" dirty="0"/>
              <a:t>. 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JS</a:t>
            </a:r>
            <a:r>
              <a:rPr kumimoji="1" lang="ko-KR" altLang="en-US" dirty="0"/>
              <a:t>의 동작 과정을 요약하면 이렇게 나타낼 수 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말로만 들으면 잘 상상이 </a:t>
            </a:r>
            <a:r>
              <a:rPr lang="ko-KR" altLang="en-US" dirty="0" err="1"/>
              <a:t>안가니</a:t>
            </a:r>
            <a:r>
              <a:rPr lang="ko-KR" altLang="en-US" dirty="0"/>
              <a:t> 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예시와 함께 알아보겠습니다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r>
              <a:rPr lang="ko-KR" altLang="en-US" dirty="0"/>
              <a:t>실행 컨텍스트에는 더 많은 내용이 있는데요 </a:t>
            </a:r>
            <a:endParaRPr lang="en-US" altLang="ko-KR" dirty="0"/>
          </a:p>
          <a:p>
            <a:r>
              <a:rPr lang="ko-KR" altLang="en-US" dirty="0"/>
              <a:t>저는 오늘 이중에서도 오늘의 주제인 </a:t>
            </a:r>
            <a:r>
              <a:rPr lang="en-US" altLang="ko-KR" dirty="0"/>
              <a:t>this</a:t>
            </a:r>
            <a:r>
              <a:rPr lang="ko-KR" altLang="en-US" dirty="0" err="1"/>
              <a:t>를</a:t>
            </a:r>
            <a:r>
              <a:rPr lang="ko-KR" altLang="en-US" dirty="0"/>
              <a:t> 위한 </a:t>
            </a:r>
            <a:r>
              <a:rPr lang="ko-KR" altLang="en-US" dirty="0" err="1"/>
              <a:t>실행컨텍스트에</a:t>
            </a:r>
            <a:r>
              <a:rPr lang="ko-KR" altLang="en-US" dirty="0"/>
              <a:t> 초점을 맞춰 이야기 해보겠습니다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실행 컨텍스트에 보다 더 깊은 내용은 다음에 발표해주실 </a:t>
            </a:r>
            <a:r>
              <a:rPr lang="ko-KR" altLang="en-US" dirty="0" err="1"/>
              <a:t>프롱이분</a:t>
            </a:r>
            <a:r>
              <a:rPr lang="ko-KR" altLang="en-US" dirty="0"/>
              <a:t> 누군가가 </a:t>
            </a:r>
            <a:r>
              <a:rPr lang="ko-KR" altLang="en-US" dirty="0" err="1"/>
              <a:t>해주실꺼라고</a:t>
            </a:r>
            <a:r>
              <a:rPr lang="ko-KR" altLang="en-US" dirty="0"/>
              <a:t> 믿고 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예시를 같이 보도록 하겠습니다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CDEE09-5846-154C-B6F5-C4F5DD61A7FA}" type="slidenum">
              <a:rPr kumimoji="1" lang="ko-KR" altLang="en-US" smtClean="0"/>
              <a:t>21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9837225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먼저 전역 객체가 생성되고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CDEE09-5846-154C-B6F5-C4F5DD61A7FA}" type="slidenum">
              <a:rPr kumimoji="1" lang="ko-KR" altLang="en-US" smtClean="0"/>
              <a:t>22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5505653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전역 코드가 평가되며 전역 </a:t>
            </a:r>
            <a:r>
              <a:rPr kumimoji="1" lang="ko-KR" altLang="en-US" dirty="0" err="1"/>
              <a:t>실행컨텍스트를</a:t>
            </a:r>
            <a:r>
              <a:rPr kumimoji="1" lang="ko-KR" altLang="en-US" dirty="0"/>
              <a:t> 생성합니다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CDEE09-5846-154C-B6F5-C4F5DD61A7FA}" type="slidenum">
              <a:rPr kumimoji="1" lang="ko-KR" altLang="en-US" smtClean="0"/>
              <a:t>23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8892022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그 다음 </a:t>
            </a:r>
            <a:r>
              <a:rPr kumimoji="1" lang="ko-KR" altLang="en-US" dirty="0" err="1"/>
              <a:t>렉시컨</a:t>
            </a:r>
            <a:r>
              <a:rPr kumimoji="1" lang="ko-KR" altLang="en-US" dirty="0"/>
              <a:t> 환경을 만들고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CDEE09-5846-154C-B6F5-C4F5DD61A7FA}" type="slidenum">
              <a:rPr kumimoji="1" lang="ko-KR" altLang="en-US" smtClean="0"/>
              <a:t>24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3160389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그 안에 식별자를 관리하는 환경 레코드를 만들어 줍니다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CDEE09-5846-154C-B6F5-C4F5DD61A7FA}" type="slidenum">
              <a:rPr kumimoji="1" lang="ko-KR" altLang="en-US" smtClean="0"/>
              <a:t>25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0918254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그다음</a:t>
            </a:r>
            <a:r>
              <a:rPr lang="ko-KR" altLang="en-US" dirty="0"/>
              <a:t> </a:t>
            </a:r>
            <a:r>
              <a:rPr lang="en-US" altLang="ko-KR" dirty="0"/>
              <a:t>this</a:t>
            </a:r>
            <a:r>
              <a:rPr lang="ko-KR" altLang="en-US" dirty="0"/>
              <a:t>바인딩이 이루어지는데 </a:t>
            </a:r>
            <a:endParaRPr lang="en-US" altLang="ko-KR" dirty="0"/>
          </a:p>
          <a:p>
            <a:r>
              <a:rPr lang="en" altLang="ko-KR" dirty="0"/>
              <a:t>[[</a:t>
            </a:r>
            <a:r>
              <a:rPr lang="en" altLang="ko-KR" dirty="0" err="1"/>
              <a:t>GlobalThisValue</a:t>
            </a:r>
            <a:r>
              <a:rPr lang="en" altLang="ko-KR" dirty="0"/>
              <a:t>]]</a:t>
            </a:r>
            <a:r>
              <a:rPr lang="ko-KR" altLang="en-US" dirty="0"/>
              <a:t>라는</a:t>
            </a:r>
            <a:r>
              <a:rPr lang="en" altLang="ko-KR" dirty="0"/>
              <a:t> </a:t>
            </a:r>
            <a:r>
              <a:rPr lang="ko-KR" altLang="en-US" dirty="0"/>
              <a:t>내부 슬롯에 전역 객체가 바인딩 됩니다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이 내부 슬롯이 바로 전역 코드에서의 </a:t>
            </a:r>
            <a:r>
              <a:rPr lang="en-US" altLang="ko-KR" dirty="0"/>
              <a:t>this</a:t>
            </a:r>
            <a:r>
              <a:rPr lang="ko-KR" altLang="en-US" dirty="0"/>
              <a:t>값을 나타내게 되죠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CDEE09-5846-154C-B6F5-C4F5DD61A7FA}" type="slidenum">
              <a:rPr kumimoji="1" lang="ko-KR" altLang="en-US" smtClean="0"/>
              <a:t>26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5230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1" dirty="0">
                <a:effectLst/>
              </a:rPr>
              <a:t>외부 </a:t>
            </a:r>
            <a:r>
              <a:rPr lang="ko-KR" altLang="en-US" b="1" dirty="0" err="1">
                <a:effectLst/>
              </a:rPr>
              <a:t>렉시컬</a:t>
            </a:r>
            <a:r>
              <a:rPr lang="ko-KR" altLang="en-US" b="1" dirty="0">
                <a:effectLst/>
              </a:rPr>
              <a:t> 환경에 대한 참조</a:t>
            </a:r>
            <a:r>
              <a:rPr lang="ko-KR" altLang="en-US" dirty="0"/>
              <a:t>에는 현재 평가 중인 소스코드를 포함 한 외부 소스코드의 </a:t>
            </a:r>
            <a:r>
              <a:rPr lang="ko-KR" altLang="en-US" dirty="0" err="1"/>
              <a:t>렉시컬</a:t>
            </a:r>
            <a:r>
              <a:rPr lang="ko-KR" altLang="en-US" dirty="0"/>
              <a:t> 환경의 </a:t>
            </a:r>
            <a:r>
              <a:rPr lang="ko-KR" altLang="en-US" dirty="0" err="1"/>
              <a:t>주소값이</a:t>
            </a:r>
            <a:r>
              <a:rPr lang="ko-KR" altLang="en-US" dirty="0"/>
              <a:t> 바인딩 됩니다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이 </a:t>
            </a:r>
            <a:r>
              <a:rPr lang="ko-KR" altLang="en-US" dirty="0" err="1"/>
              <a:t>주소값이</a:t>
            </a:r>
            <a:r>
              <a:rPr lang="ko-KR" altLang="en-US" dirty="0"/>
              <a:t> 바로 상위 </a:t>
            </a:r>
            <a:r>
              <a:rPr lang="ko-KR" altLang="en-US" dirty="0" err="1"/>
              <a:t>스코프를</a:t>
            </a:r>
            <a:r>
              <a:rPr lang="ko-KR" altLang="en-US" dirty="0"/>
              <a:t> 가리키게 되는데요 이를 통해 </a:t>
            </a:r>
            <a:r>
              <a:rPr lang="ko-KR" altLang="en-US" dirty="0" err="1"/>
              <a:t>스코프</a:t>
            </a:r>
            <a:r>
              <a:rPr lang="ko-KR" altLang="en-US" dirty="0"/>
              <a:t> 체인이 형성됩니다</a:t>
            </a:r>
            <a:r>
              <a:rPr lang="en-US" altLang="ko-KR" dirty="0"/>
              <a:t>. </a:t>
            </a:r>
          </a:p>
          <a:p>
            <a:endParaRPr kumimoji="1" lang="en-US" altLang="ko-KR" dirty="0"/>
          </a:p>
          <a:p>
            <a:r>
              <a:rPr lang="ko-KR" altLang="en-US" dirty="0"/>
              <a:t>이렇게 </a:t>
            </a:r>
            <a:r>
              <a:rPr lang="ko-KR" altLang="en-US" dirty="0" err="1"/>
              <a:t>실행컨텍스트는</a:t>
            </a:r>
            <a:r>
              <a:rPr lang="ko-KR" altLang="en-US" dirty="0"/>
              <a:t> </a:t>
            </a:r>
            <a:r>
              <a:rPr lang="ko-KR" altLang="en-US" dirty="0" err="1"/>
              <a:t>렉시컬</a:t>
            </a:r>
            <a:r>
              <a:rPr lang="ko-KR" altLang="en-US" dirty="0"/>
              <a:t> 환경을 통해 식별자와 </a:t>
            </a:r>
            <a:r>
              <a:rPr lang="ko-KR" altLang="en-US" dirty="0" err="1"/>
              <a:t>스코프를</a:t>
            </a:r>
            <a:r>
              <a:rPr lang="ko-KR" altLang="en-US" dirty="0"/>
              <a:t> 관리하고 </a:t>
            </a:r>
            <a:r>
              <a:rPr lang="ko-KR" altLang="en-US" dirty="0" err="1"/>
              <a:t>실행컨텍스트</a:t>
            </a:r>
            <a:r>
              <a:rPr lang="ko-KR" altLang="en-US" dirty="0"/>
              <a:t> 스택을 통해 코드의 실행 흐름을 관리합니다</a:t>
            </a:r>
            <a:r>
              <a:rPr lang="en-US" altLang="ko-KR" dirty="0"/>
              <a:t>.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이렇게 평가 단계가 끝나면 만들어진 실행 컨텍스트를 기반으로 런타임이 시작됩니다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CDEE09-5846-154C-B6F5-C4F5DD61A7FA}" type="slidenum">
              <a:rPr kumimoji="1" lang="ko-KR" altLang="en-US" smtClean="0"/>
              <a:t>27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2846015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코드 실행 단계에서는 할당문이 실행되고 함수를 호출하게 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CDEE09-5846-154C-B6F5-C4F5DD61A7FA}" type="slidenum">
              <a:rPr kumimoji="1" lang="ko-KR" altLang="en-US" smtClean="0"/>
              <a:t>28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9116489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함수가 호출되면 다시 함수 코드 평가단계를 거칩니다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전역 코드 평가 단계와 비슷한 과정을 거치는데요 </a:t>
            </a:r>
            <a:endParaRPr kumimoji="1" lang="en-US" altLang="ko-KR" dirty="0"/>
          </a:p>
          <a:p>
            <a:r>
              <a:rPr kumimoji="1" lang="ko-KR" altLang="en-US" dirty="0"/>
              <a:t>실행 컨텍스트도 만들고 </a:t>
            </a:r>
            <a:r>
              <a:rPr kumimoji="1" lang="ko-KR" altLang="en-US" dirty="0" err="1"/>
              <a:t>렉시컬</a:t>
            </a:r>
            <a:r>
              <a:rPr kumimoji="1" lang="ko-KR" altLang="en-US" dirty="0"/>
              <a:t> 환경도 만들고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CDEE09-5846-154C-B6F5-C4F5DD61A7FA}" type="slidenum">
              <a:rPr kumimoji="1" lang="ko-KR" altLang="en-US" smtClean="0"/>
              <a:t>29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214804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/>
              <a:t>This</a:t>
            </a:r>
            <a:r>
              <a:rPr kumimoji="1" lang="ko-KR" altLang="en-US"/>
              <a:t>가 나타내는 값은 무엇일까요</a:t>
            </a:r>
            <a:r>
              <a:rPr kumimoji="1" lang="en-US" altLang="ko-KR"/>
              <a:t>?</a:t>
            </a:r>
            <a:r>
              <a:rPr kumimoji="1" lang="ko-KR" altLang="en-US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CDEE09-5846-154C-B6F5-C4F5DD61A7FA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9423433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환경레코드도 만들면서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CDEE09-5846-154C-B6F5-C4F5DD61A7FA}" type="slidenum">
              <a:rPr kumimoji="1" lang="ko-KR" altLang="en-US" smtClean="0"/>
              <a:t>30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6704191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This</a:t>
            </a:r>
            <a:r>
              <a:rPr lang="ko-KR" altLang="en-US" dirty="0"/>
              <a:t>바인딩이 이루어집니다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이번에는</a:t>
            </a:r>
            <a:r>
              <a:rPr lang="en" altLang="ko-KR" dirty="0"/>
              <a:t>[[</a:t>
            </a:r>
            <a:r>
              <a:rPr lang="en" altLang="ko-KR" dirty="0" err="1"/>
              <a:t>ThisValue</a:t>
            </a:r>
            <a:r>
              <a:rPr lang="en" altLang="ko-KR" dirty="0"/>
              <a:t>]]</a:t>
            </a:r>
            <a:r>
              <a:rPr lang="ko-KR" altLang="en-US" dirty="0"/>
              <a:t>라는</a:t>
            </a:r>
            <a:r>
              <a:rPr lang="en" altLang="ko-KR" dirty="0"/>
              <a:t> </a:t>
            </a:r>
            <a:r>
              <a:rPr lang="ko-KR" altLang="en-US" dirty="0"/>
              <a:t>내부 슬롯을 통해 </a:t>
            </a:r>
            <a:r>
              <a:rPr lang="en-US" altLang="ko-KR" dirty="0"/>
              <a:t>this</a:t>
            </a:r>
            <a:r>
              <a:rPr lang="ko-KR" altLang="en-US" dirty="0"/>
              <a:t>바인딩이 이루어집니다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" altLang="ko-KR" dirty="0"/>
              <a:t>[[</a:t>
            </a:r>
            <a:r>
              <a:rPr lang="en" altLang="ko-KR" dirty="0" err="1"/>
              <a:t>ThisValue</a:t>
            </a:r>
            <a:r>
              <a:rPr lang="en" altLang="ko-KR" dirty="0"/>
              <a:t>]]</a:t>
            </a:r>
            <a:r>
              <a:rPr lang="ko-KR" altLang="en-US" dirty="0"/>
              <a:t>에 들어가는 값은 </a:t>
            </a:r>
            <a:r>
              <a:rPr lang="ko-KR" altLang="en-US" b="0" i="0" dirty="0">
                <a:solidFill>
                  <a:srgbClr val="D1D5DB"/>
                </a:solidFill>
                <a:effectLst/>
                <a:latin typeface="Söhne"/>
              </a:rPr>
              <a:t>메소드로서 호출되는 함수의 경우 해당 객체가 </a:t>
            </a:r>
            <a:r>
              <a:rPr lang="en" altLang="ko-KR" dirty="0"/>
              <a:t>this</a:t>
            </a:r>
            <a:r>
              <a:rPr lang="ko-KR" altLang="en-US" b="0" i="0" dirty="0">
                <a:solidFill>
                  <a:srgbClr val="D1D5DB"/>
                </a:solidFill>
                <a:effectLst/>
                <a:latin typeface="Söhne"/>
              </a:rPr>
              <a:t>에 할당되며</a:t>
            </a:r>
            <a:r>
              <a:rPr lang="en-US" altLang="ko-KR" b="0" i="0" dirty="0">
                <a:solidFill>
                  <a:srgbClr val="D1D5DB"/>
                </a:solidFill>
                <a:effectLst/>
                <a:latin typeface="Söhne"/>
              </a:rPr>
              <a:t>, </a:t>
            </a:r>
          </a:p>
          <a:p>
            <a:r>
              <a:rPr lang="ko-KR" altLang="en-US" b="0" i="0" dirty="0">
                <a:solidFill>
                  <a:srgbClr val="D1D5DB"/>
                </a:solidFill>
                <a:effectLst/>
                <a:latin typeface="Söhne"/>
              </a:rPr>
              <a:t>단순 함수 호출은 </a:t>
            </a:r>
            <a:r>
              <a:rPr lang="en-US" altLang="ko-KR" dirty="0"/>
              <a:t>[[</a:t>
            </a:r>
            <a:r>
              <a:rPr lang="en" altLang="ko-KR" dirty="0" err="1"/>
              <a:t>GlobalThisValue</a:t>
            </a:r>
            <a:r>
              <a:rPr lang="en" altLang="ko-KR" dirty="0"/>
              <a:t>]]</a:t>
            </a:r>
            <a:r>
              <a:rPr lang="ko-KR" altLang="en-US" b="0" i="0" dirty="0">
                <a:solidFill>
                  <a:srgbClr val="D1D5DB"/>
                </a:solidFill>
                <a:effectLst/>
                <a:latin typeface="Söhne"/>
              </a:rPr>
              <a:t>에 지정된 값을 참조합니다</a:t>
            </a:r>
            <a:r>
              <a:rPr lang="en-US" altLang="ko-KR" b="0" i="0" dirty="0">
                <a:solidFill>
                  <a:srgbClr val="D1D5DB"/>
                </a:solidFill>
                <a:effectLst/>
                <a:latin typeface="Söhne"/>
              </a:rPr>
              <a:t>.</a:t>
            </a:r>
            <a:r>
              <a:rPr lang="ko-KR" alt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endParaRPr lang="en-US" altLang="ko-KR" b="0" i="0" dirty="0">
              <a:solidFill>
                <a:srgbClr val="D1D5DB"/>
              </a:solidFill>
              <a:effectLst/>
              <a:latin typeface="Söhne"/>
            </a:endParaRPr>
          </a:p>
          <a:p>
            <a:r>
              <a:rPr lang="en-US" altLang="ko-KR" dirty="0"/>
              <a:t>[[</a:t>
            </a:r>
            <a:r>
              <a:rPr lang="en" altLang="ko-KR" dirty="0" err="1"/>
              <a:t>GlobalThisValue</a:t>
            </a:r>
            <a:r>
              <a:rPr lang="en" altLang="ko-KR" dirty="0"/>
              <a:t>]]</a:t>
            </a:r>
            <a:r>
              <a:rPr lang="ko-KR" altLang="en-US" dirty="0"/>
              <a:t>안에 들어간 값이 전역 객체였죠</a:t>
            </a:r>
            <a:r>
              <a:rPr lang="en-US" altLang="ko-KR" dirty="0"/>
              <a:t>?</a:t>
            </a:r>
            <a:endParaRPr lang="en-US" altLang="ko-KR" b="0" i="0" dirty="0">
              <a:solidFill>
                <a:srgbClr val="D1D5DB"/>
              </a:solidFill>
              <a:effectLst/>
              <a:latin typeface="Söhne"/>
            </a:endParaRPr>
          </a:p>
          <a:p>
            <a:endParaRPr lang="en-US" altLang="ko-KR" b="0" i="0" dirty="0">
              <a:solidFill>
                <a:srgbClr val="D1D5DB"/>
              </a:solidFill>
              <a:effectLst/>
              <a:latin typeface="Söhne"/>
            </a:endParaRPr>
          </a:p>
          <a:p>
            <a:r>
              <a:rPr lang="ko-KR" altLang="en-US" b="0" i="0" dirty="0">
                <a:solidFill>
                  <a:srgbClr val="D1D5DB"/>
                </a:solidFill>
                <a:effectLst/>
                <a:latin typeface="Söhne"/>
              </a:rPr>
              <a:t>여기서는 단순 함수 호출이기 때문에 </a:t>
            </a:r>
            <a:r>
              <a:rPr lang="en-US" altLang="ko-KR" dirty="0"/>
              <a:t>[[</a:t>
            </a:r>
            <a:r>
              <a:rPr lang="en" altLang="ko-KR" dirty="0" err="1"/>
              <a:t>GlobalThisValue</a:t>
            </a:r>
            <a:r>
              <a:rPr lang="en" altLang="ko-KR" dirty="0"/>
              <a:t>]]</a:t>
            </a:r>
            <a:r>
              <a:rPr lang="ko-KR" altLang="en-US" dirty="0"/>
              <a:t>값이 바인딩 됩니다</a:t>
            </a:r>
            <a:r>
              <a:rPr lang="en-US" altLang="ko-KR" dirty="0"/>
              <a:t>.</a:t>
            </a:r>
          </a:p>
          <a:p>
            <a:endParaRPr lang="en" altLang="ko-KR" dirty="0"/>
          </a:p>
          <a:p>
            <a:r>
              <a:rPr lang="en" altLang="ko-KR" dirty="0"/>
              <a:t>this </a:t>
            </a:r>
            <a:r>
              <a:rPr lang="ko-KR" altLang="en-US" dirty="0"/>
              <a:t>바인딩을 하는 내부 슬롯인 </a:t>
            </a:r>
            <a:r>
              <a:rPr lang="en-US" altLang="ko-KR" dirty="0"/>
              <a:t>[[</a:t>
            </a:r>
            <a:r>
              <a:rPr lang="en" altLang="ko-KR" dirty="0" err="1"/>
              <a:t>GlobalThisValue</a:t>
            </a:r>
            <a:r>
              <a:rPr lang="en" altLang="ko-KR" dirty="0"/>
              <a:t>]], [[</a:t>
            </a:r>
            <a:r>
              <a:rPr lang="en" altLang="ko-KR" dirty="0" err="1"/>
              <a:t>ThisValue</a:t>
            </a:r>
            <a:r>
              <a:rPr lang="en" altLang="ko-KR" dirty="0"/>
              <a:t>]]</a:t>
            </a:r>
            <a:r>
              <a:rPr lang="ko-KR" altLang="en-US" dirty="0"/>
              <a:t>은 전역 환경 레코드와 함수 환경 레코드에</a:t>
            </a:r>
            <a:r>
              <a:rPr lang="ko-KR" altLang="en-US" b="1" dirty="0"/>
              <a:t>만</a:t>
            </a:r>
            <a:r>
              <a:rPr lang="ko-KR" altLang="en-US" dirty="0"/>
              <a:t> 있습니다</a:t>
            </a:r>
            <a:r>
              <a:rPr lang="en-US" altLang="ko-KR" dirty="0"/>
              <a:t>.</a:t>
            </a:r>
          </a:p>
          <a:p>
            <a:endParaRPr kumimoji="1" lang="en-US" altLang="ko-KR" dirty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CDEE09-5846-154C-B6F5-C4F5DD61A7FA}" type="slidenum">
              <a:rPr kumimoji="1" lang="ko-KR" altLang="en-US" smtClean="0"/>
              <a:t>31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2835573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이렇게 </a:t>
            </a:r>
            <a:r>
              <a:rPr kumimoji="1" lang="en-US" altLang="ko-KR" dirty="0"/>
              <a:t>this</a:t>
            </a:r>
            <a:r>
              <a:rPr kumimoji="1" lang="ko-KR" altLang="en-US" dirty="0"/>
              <a:t>값이 바인딩 되는 과정을 살펴봤습니다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This</a:t>
            </a:r>
            <a:r>
              <a:rPr kumimoji="1" lang="ko-KR" altLang="en-US" dirty="0"/>
              <a:t>값은 실행 컨텍스트 안의 </a:t>
            </a:r>
            <a:r>
              <a:rPr kumimoji="1" lang="ko-KR" altLang="en-US" dirty="0" err="1"/>
              <a:t>렉시컬</a:t>
            </a:r>
            <a:r>
              <a:rPr kumimoji="1" lang="ko-KR" altLang="en-US" dirty="0"/>
              <a:t> 환경 안에 환경 레코드내에 담겨있고 </a:t>
            </a:r>
            <a:endParaRPr kumimoji="1" lang="en-US" altLang="ko-KR" dirty="0"/>
          </a:p>
          <a:p>
            <a:r>
              <a:rPr lang="ko-KR" altLang="en-US" dirty="0"/>
              <a:t>이것들은 코드 평가 단계에 생성됩니다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그러면 코드 평가 단계는 언제 시작되죠</a:t>
            </a:r>
            <a:r>
              <a:rPr lang="en-US" altLang="ko-KR" dirty="0"/>
              <a:t>?</a:t>
            </a:r>
            <a:r>
              <a:rPr lang="ko-KR" altLang="en-US" dirty="0"/>
              <a:t> 함수가 호출되었을 때 입니다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이말은</a:t>
            </a:r>
            <a:r>
              <a:rPr lang="ko-KR" altLang="en-US" dirty="0"/>
              <a:t> 함수가 </a:t>
            </a:r>
            <a:r>
              <a:rPr lang="ko-KR" altLang="en-US" dirty="0" err="1"/>
              <a:t>호출될때</a:t>
            </a:r>
            <a:r>
              <a:rPr lang="ko-KR" altLang="en-US" dirty="0"/>
              <a:t> </a:t>
            </a:r>
            <a:r>
              <a:rPr lang="en" altLang="ko-KR" dirty="0"/>
              <a:t>this</a:t>
            </a:r>
            <a:r>
              <a:rPr lang="ko-KR" altLang="en-US" dirty="0"/>
              <a:t>가 바인딩된다는 뜻 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이어서 동작 흐름을 </a:t>
            </a:r>
            <a:r>
              <a:rPr lang="ko-KR" altLang="en-US" dirty="0" err="1"/>
              <a:t>봐보면</a:t>
            </a:r>
            <a:r>
              <a:rPr lang="ko-KR" altLang="en-US" dirty="0"/>
              <a:t>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CDEE09-5846-154C-B6F5-C4F5DD61A7FA}" type="slidenum">
              <a:rPr kumimoji="1" lang="ko-KR" altLang="en-US" smtClean="0"/>
              <a:t>32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7910273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상위 </a:t>
            </a:r>
            <a:r>
              <a:rPr kumimoji="1" lang="ko-KR" altLang="en-US" dirty="0" err="1"/>
              <a:t>스코프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참조값을</a:t>
            </a:r>
            <a:r>
              <a:rPr kumimoji="1" lang="ko-KR" altLang="en-US" dirty="0"/>
              <a:t> 넣어주고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CDEE09-5846-154C-B6F5-C4F5DD61A7FA}" type="slidenum">
              <a:rPr kumimoji="1" lang="ko-KR" altLang="en-US" smtClean="0"/>
              <a:t>33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9189964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완성된 실행 컨텍스트를 실행 컨텍스트 스택에 </a:t>
            </a:r>
            <a:r>
              <a:rPr kumimoji="1" lang="en-US" altLang="ko-KR" dirty="0"/>
              <a:t>push</a:t>
            </a:r>
            <a:r>
              <a:rPr kumimoji="1" lang="ko-KR" altLang="en-US" dirty="0"/>
              <a:t>해줍니다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CDEE09-5846-154C-B6F5-C4F5DD61A7FA}" type="slidenum">
              <a:rPr kumimoji="1" lang="ko-KR" altLang="en-US" smtClean="0"/>
              <a:t>34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018800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이제 평가 단계가 끝나고 실행단계가 시작됩니다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전역 코드 실행과 비슷하게 작동합니다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CDEE09-5846-154C-B6F5-C4F5DD61A7FA}" type="slidenum">
              <a:rPr kumimoji="1" lang="ko-KR" altLang="en-US" smtClean="0"/>
              <a:t>35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617966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다시 함수를 만나면 다시 평가단계에 들어갑니다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이러한 과정이 반복되며 코드를 실행시켜줍니다</a:t>
            </a:r>
            <a:r>
              <a:rPr kumimoji="1" lang="en-US" altLang="ko-KR" dirty="0"/>
              <a:t>.</a:t>
            </a:r>
            <a:endParaRPr kumimoji="1" lang="ko-KR" altLang="en-US" dirty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CDEE09-5846-154C-B6F5-C4F5DD61A7FA}" type="slidenum">
              <a:rPr kumimoji="1" lang="ko-KR" altLang="en-US" smtClean="0"/>
              <a:t>36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7549169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CDEE09-5846-154C-B6F5-C4F5DD61A7FA}" type="slidenum">
              <a:rPr kumimoji="1" lang="ko-KR" altLang="en-US" smtClean="0"/>
              <a:t>38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3477911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실행이 끝나면 </a:t>
            </a:r>
            <a:r>
              <a:rPr kumimoji="1" lang="ko-KR" altLang="en-US" dirty="0" err="1"/>
              <a:t>실행컨텍스트에서</a:t>
            </a:r>
            <a:r>
              <a:rPr kumimoji="1" lang="ko-KR" altLang="en-US" dirty="0"/>
              <a:t> </a:t>
            </a:r>
            <a:r>
              <a:rPr kumimoji="1" lang="en-US" altLang="ko-KR" dirty="0"/>
              <a:t>pop</a:t>
            </a:r>
            <a:r>
              <a:rPr kumimoji="1" lang="ko-KR" altLang="en-US" dirty="0"/>
              <a:t>되게 되고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CDEE09-5846-154C-B6F5-C4F5DD61A7FA}" type="slidenum">
              <a:rPr kumimoji="1" lang="ko-KR" altLang="en-US" smtClean="0"/>
              <a:t>39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5907068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실행 컨텍스트가 비워지면 실행을 종료합니다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이렇게 </a:t>
            </a:r>
            <a:r>
              <a:rPr kumimoji="1" lang="ko-KR" altLang="en-US" dirty="0" err="1"/>
              <a:t>실행컨텍스트를</a:t>
            </a:r>
            <a:r>
              <a:rPr kumimoji="1" lang="ko-KR" altLang="en-US" dirty="0"/>
              <a:t> 통해 </a:t>
            </a:r>
            <a:r>
              <a:rPr kumimoji="1" lang="en-US" altLang="ko-KR" dirty="0"/>
              <a:t>this</a:t>
            </a:r>
            <a:r>
              <a:rPr kumimoji="1" lang="ko-KR" altLang="en-US" dirty="0"/>
              <a:t> 바인딩이 이루어지는 과정을 살펴봤습니다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CDEE09-5846-154C-B6F5-C4F5DD61A7FA}" type="slidenum">
              <a:rPr kumimoji="1" lang="ko-KR" altLang="en-US" smtClean="0"/>
              <a:t>41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158660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  <a:p>
            <a:r>
              <a:rPr kumimoji="1" lang="ko-KR" altLang="en-US" dirty="0"/>
              <a:t>간단한 문제를 한번 풀어보겠습니다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 err="1"/>
              <a:t>보자말자</a:t>
            </a:r>
            <a:r>
              <a:rPr kumimoji="1" lang="ko-KR" altLang="en-US" dirty="0"/>
              <a:t> 답이 보이시는 분들은 </a:t>
            </a:r>
            <a:r>
              <a:rPr kumimoji="1" lang="en-US" altLang="ko-KR" dirty="0"/>
              <a:t>10</a:t>
            </a:r>
            <a:r>
              <a:rPr kumimoji="1" lang="ko-KR" altLang="en-US" dirty="0" err="1"/>
              <a:t>분정도</a:t>
            </a:r>
            <a:r>
              <a:rPr kumimoji="1" lang="ko-KR" altLang="en-US" dirty="0"/>
              <a:t> 산책 나가셨다고 </a:t>
            </a:r>
            <a:r>
              <a:rPr kumimoji="1" lang="ko-KR" altLang="en-US" dirty="0" err="1"/>
              <a:t>오셔도</a:t>
            </a:r>
            <a:r>
              <a:rPr kumimoji="1" lang="ko-KR" altLang="en-US" dirty="0"/>
              <a:t> 괜찮을 </a:t>
            </a:r>
            <a:r>
              <a:rPr kumimoji="1" lang="ko-KR" altLang="en-US" dirty="0" err="1"/>
              <a:t>것같습니다ㅎ</a:t>
            </a:r>
            <a:endParaRPr kumimoji="1" lang="en-US" altLang="ko-KR" dirty="0"/>
          </a:p>
          <a:p>
            <a:r>
              <a:rPr kumimoji="1" lang="ko-KR" altLang="en-US" dirty="0"/>
              <a:t>헷갈리시는 분들은 발표가 끝나고 나면 손쉽게 </a:t>
            </a:r>
            <a:r>
              <a:rPr kumimoji="1" lang="en-US" altLang="ko-KR" dirty="0"/>
              <a:t>this</a:t>
            </a:r>
            <a:r>
              <a:rPr kumimoji="1" lang="ko-KR" altLang="en-US" dirty="0"/>
              <a:t>에 들어갈 값을 예상하실 수 있을 것이라고 생각합니다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CDEE09-5846-154C-B6F5-C4F5DD61A7FA}" type="slidenum">
              <a:rPr kumimoji="1" lang="ko-KR" altLang="en-US" smtClean="0"/>
              <a:t>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2617596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결론은 함수가 호출될 때 </a:t>
            </a:r>
            <a:r>
              <a:rPr lang="en-US" altLang="ko-KR" dirty="0"/>
              <a:t>This</a:t>
            </a:r>
            <a:r>
              <a:rPr lang="ko-KR" altLang="en-US" dirty="0"/>
              <a:t>가 결정된다는 것이었죠</a:t>
            </a:r>
            <a:r>
              <a:rPr lang="en-US" altLang="ko-KR" dirty="0"/>
              <a:t>?</a:t>
            </a:r>
          </a:p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CDEE09-5846-154C-B6F5-C4F5DD61A7FA}" type="slidenum">
              <a:rPr kumimoji="1" lang="ko-KR" altLang="en-US" smtClean="0"/>
              <a:t>42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407722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여러분 혹시 김춘수 시인의 꽃이라는 시를 아시나요</a:t>
            </a:r>
            <a:r>
              <a:rPr kumimoji="1" lang="en-US" altLang="ko-KR" dirty="0"/>
              <a:t>?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이걸 </a:t>
            </a:r>
            <a:r>
              <a:rPr lang="en-US" altLang="ko-KR" dirty="0"/>
              <a:t>JS</a:t>
            </a:r>
            <a:r>
              <a:rPr lang="ko-KR" altLang="en-US" dirty="0"/>
              <a:t>와 </a:t>
            </a:r>
            <a:r>
              <a:rPr lang="en-US" altLang="ko-KR" dirty="0"/>
              <a:t>this</a:t>
            </a:r>
            <a:r>
              <a:rPr lang="ko-KR" altLang="en-US" dirty="0"/>
              <a:t>에 대입해보면 </a:t>
            </a:r>
            <a:endParaRPr lang="en-US" altLang="ko-KR" dirty="0"/>
          </a:p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CDEE09-5846-154C-B6F5-C4F5DD61A7FA}" type="slidenum">
              <a:rPr kumimoji="1" lang="ko-KR" altLang="en-US" smtClean="0"/>
              <a:t>43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807704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내가 그를 호출 했을 때 그에게 나는 </a:t>
            </a:r>
            <a:r>
              <a:rPr lang="en-US" altLang="ko-KR" dirty="0"/>
              <a:t>this</a:t>
            </a:r>
            <a:r>
              <a:rPr lang="ko-KR" altLang="en-US" dirty="0"/>
              <a:t>가 되었다 </a:t>
            </a:r>
            <a:endParaRPr lang="en-US" altLang="ko-KR" dirty="0"/>
          </a:p>
          <a:p>
            <a:r>
              <a:rPr lang="ko-KR" altLang="en-US" dirty="0"/>
              <a:t>이렇게 비유할 수 있을 것 같아요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CDEE09-5846-154C-B6F5-C4F5DD61A7FA}" type="slidenum">
              <a:rPr kumimoji="1" lang="ko-KR" altLang="en-US" smtClean="0"/>
              <a:t>44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2088714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this</a:t>
            </a:r>
            <a:r>
              <a:rPr lang="ko-KR" altLang="en-US" dirty="0"/>
              <a:t>는 호출 되었을 때 결정됩니다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이를 조금 어렵게 말하면 동적 바인딩이라고 합니다</a:t>
            </a:r>
            <a:r>
              <a:rPr lang="en-US" altLang="ko-KR" dirty="0"/>
              <a:t>.</a:t>
            </a:r>
          </a:p>
          <a:p>
            <a:endParaRPr kumimoji="1"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그러면 </a:t>
            </a:r>
            <a:r>
              <a:rPr lang="en-US" altLang="ko-KR" dirty="0"/>
              <a:t>JS</a:t>
            </a:r>
            <a:r>
              <a:rPr lang="ko-KR" altLang="en-US" dirty="0"/>
              <a:t>에서 함수를 호출 하는 방식은 무엇이 있을까요</a:t>
            </a:r>
            <a:r>
              <a:rPr lang="en-US" altLang="ko-KR" dirty="0"/>
              <a:t>?</a:t>
            </a:r>
            <a:r>
              <a:rPr lang="ko-KR" altLang="en-US" dirty="0"/>
              <a:t> </a:t>
            </a:r>
            <a:endParaRPr lang="en-US" altLang="ko-KR" dirty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CDEE09-5846-154C-B6F5-C4F5DD61A7FA}" type="slidenum">
              <a:rPr kumimoji="1" lang="ko-KR" altLang="en-US" smtClean="0"/>
              <a:t>45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2674683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/>
              <a:t>함수 호출 방식은 크게 </a:t>
            </a:r>
            <a:r>
              <a:rPr kumimoji="1" lang="en-US" altLang="ko-KR"/>
              <a:t>2</a:t>
            </a:r>
            <a:r>
              <a:rPr kumimoji="1" lang="ko-KR" altLang="en-US"/>
              <a:t>가지로 나눌 수 있습니다</a:t>
            </a:r>
            <a:r>
              <a:rPr kumimoji="1" lang="en-US" altLang="ko-KR"/>
              <a:t>.</a:t>
            </a:r>
            <a:r>
              <a:rPr kumimoji="1" lang="ko-KR" altLang="en-US"/>
              <a:t> 일반 함수로서 호출</a:t>
            </a:r>
            <a:r>
              <a:rPr kumimoji="1" lang="en-US" altLang="ko-KR"/>
              <a:t>,</a:t>
            </a:r>
            <a:r>
              <a:rPr kumimoji="1" lang="ko-KR" altLang="en-US"/>
              <a:t> 메서드로서 호출이 있습니다</a:t>
            </a:r>
            <a:r>
              <a:rPr kumimoji="1" lang="en-US" altLang="ko-KR"/>
              <a:t>.</a:t>
            </a:r>
            <a:r>
              <a:rPr kumimoji="1" lang="ko-KR" altLang="en-US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CDEE09-5846-154C-B6F5-C4F5DD61A7FA}" type="slidenum">
              <a:rPr kumimoji="1" lang="ko-KR" altLang="en-US" smtClean="0"/>
              <a:t>46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3556405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/>
              <a:t>다시 메서드로서 호출은 객체인지 생성자 함수인지로 나눠질 수 있습니다</a:t>
            </a:r>
            <a:r>
              <a:rPr kumimoji="1" lang="en-US" altLang="ko-KR"/>
              <a:t>.</a:t>
            </a:r>
            <a:r>
              <a:rPr kumimoji="1" lang="ko-KR" altLang="en-US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CDEE09-5846-154C-B6F5-C4F5DD61A7FA}" type="slidenum">
              <a:rPr kumimoji="1" lang="ko-KR" altLang="en-US" smtClean="0"/>
              <a:t>47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6374180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/>
              <a:t>정리하자면 이렇게 나타낼 수 있겠네요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CDEE09-5846-154C-B6F5-C4F5DD61A7FA}" type="slidenum">
              <a:rPr kumimoji="1" lang="ko-KR" altLang="en-US" smtClean="0"/>
              <a:t>48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1513087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앞서 말씀드렸던</a:t>
            </a:r>
          </a:p>
          <a:p>
            <a:pPr>
              <a:buFont typeface="+mj-lt"/>
              <a:buAutoNum type="arabicPeriod"/>
            </a:pPr>
            <a:r>
              <a:rPr lang="en" altLang="ko-KR" dirty="0"/>
              <a:t>this</a:t>
            </a:r>
            <a:r>
              <a:rPr lang="ko-KR" altLang="en-US" dirty="0"/>
              <a:t>가 무엇이며</a:t>
            </a:r>
          </a:p>
          <a:p>
            <a:pPr>
              <a:buFont typeface="+mj-lt"/>
              <a:buAutoNum type="arabicPeriod"/>
            </a:pPr>
            <a:r>
              <a:rPr lang="ko-KR" altLang="en-US" dirty="0"/>
              <a:t>어떻게 바인딩 되고 어떤 값이 들어가는지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err="1"/>
              <a:t>에대한</a:t>
            </a:r>
            <a:r>
              <a:rPr lang="ko-KR" altLang="en-US" dirty="0"/>
              <a:t> 답을 찾았습니다</a:t>
            </a:r>
            <a:r>
              <a:rPr lang="en-US" altLang="ko-KR" dirty="0"/>
              <a:t>!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그렇다면</a:t>
            </a:r>
            <a:endParaRPr kumimoji="1" lang="en-US" altLang="ko-KR" dirty="0"/>
          </a:p>
          <a:p>
            <a:r>
              <a:rPr kumimoji="1" lang="ko-KR" altLang="en-US" dirty="0"/>
              <a:t>이러한 </a:t>
            </a:r>
            <a:r>
              <a:rPr kumimoji="1" lang="en-US" altLang="ko-KR" dirty="0"/>
              <a:t>this </a:t>
            </a:r>
            <a:r>
              <a:rPr kumimoji="1" lang="ko-KR" altLang="en-US" dirty="0"/>
              <a:t>결정 방식의 문제점과 해결방법 </a:t>
            </a:r>
            <a:endParaRPr kumimoji="1" lang="en-US" altLang="ko-KR" dirty="0"/>
          </a:p>
          <a:p>
            <a:r>
              <a:rPr kumimoji="1" lang="ko-KR" altLang="en-US" dirty="0"/>
              <a:t>그리고 왜 이런 방식을 채택했는지 </a:t>
            </a:r>
            <a:r>
              <a:rPr kumimoji="1" lang="ko-KR" altLang="en-US" dirty="0" err="1"/>
              <a:t>알아보도록하겠습니다</a:t>
            </a:r>
            <a:r>
              <a:rPr kumimoji="1"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CDEE09-5846-154C-B6F5-C4F5DD61A7FA}" type="slidenum">
              <a:rPr kumimoji="1" lang="ko-KR" altLang="en-US" smtClean="0"/>
              <a:t>49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697725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먼저 이러한 </a:t>
            </a:r>
            <a:r>
              <a:rPr lang="en-US" altLang="ko-KR" dirty="0"/>
              <a:t>this</a:t>
            </a:r>
            <a:r>
              <a:rPr lang="ko-KR" altLang="en-US" dirty="0"/>
              <a:t> 결정 방식의 문제점입니다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함수 내부에 있는 함수인 콜백함수</a:t>
            </a:r>
            <a:r>
              <a:rPr lang="en-US" altLang="ko-KR" dirty="0"/>
              <a:t>, </a:t>
            </a:r>
            <a:r>
              <a:rPr lang="ko-KR" altLang="en-US" dirty="0" err="1"/>
              <a:t>중첩함수같은</a:t>
            </a:r>
            <a:r>
              <a:rPr lang="ko-KR" altLang="en-US" dirty="0"/>
              <a:t> </a:t>
            </a:r>
            <a:r>
              <a:rPr lang="ko-KR" altLang="en-US" dirty="0" err="1"/>
              <a:t>헬퍼함수들내의</a:t>
            </a:r>
            <a:r>
              <a:rPr lang="ko-KR" altLang="en-US" dirty="0"/>
              <a:t> </a:t>
            </a:r>
            <a:r>
              <a:rPr lang="en" altLang="ko-KR" dirty="0"/>
              <a:t>this</a:t>
            </a:r>
            <a:r>
              <a:rPr lang="ko-KR" altLang="en-US" dirty="0"/>
              <a:t>는 외부 함수의 </a:t>
            </a:r>
            <a:r>
              <a:rPr lang="en" altLang="ko-KR" dirty="0"/>
              <a:t>this</a:t>
            </a:r>
            <a:r>
              <a:rPr lang="ko-KR" altLang="en-US" dirty="0"/>
              <a:t>값과 동일한 값을 기대할 것 입니다</a:t>
            </a:r>
            <a:r>
              <a:rPr lang="en-US" altLang="ko-KR" dirty="0"/>
              <a:t>.</a:t>
            </a: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CDEE09-5846-154C-B6F5-C4F5DD61A7FA}" type="slidenum">
              <a:rPr kumimoji="1" lang="ko-KR" altLang="en-US" smtClean="0"/>
              <a:t>50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2783215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하지만 </a:t>
            </a:r>
            <a:r>
              <a:rPr lang="ko-KR" altLang="en-US" dirty="0" err="1"/>
              <a:t>콜백</a:t>
            </a:r>
            <a:r>
              <a:rPr lang="ko-KR" altLang="en-US" dirty="0"/>
              <a:t> 함수나 중첩함수를 일반함수 </a:t>
            </a:r>
            <a:r>
              <a:rPr lang="ko-KR" altLang="en-US" dirty="0" err="1"/>
              <a:t>호출하게되면</a:t>
            </a:r>
            <a:r>
              <a:rPr lang="ko-KR" altLang="en-US" dirty="0"/>
              <a:t> </a:t>
            </a:r>
            <a:r>
              <a:rPr lang="en" altLang="ko-KR" dirty="0"/>
              <a:t>this</a:t>
            </a:r>
            <a:r>
              <a:rPr lang="ko-KR" altLang="en-US" dirty="0"/>
              <a:t>가 일치 하지 않는 문제가 생깁니다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일반 함수로 호출되어 내부슬롯 </a:t>
            </a:r>
            <a:r>
              <a:rPr lang="en-US" altLang="ko-KR" dirty="0"/>
              <a:t>[[</a:t>
            </a:r>
            <a:r>
              <a:rPr lang="en-US" altLang="ko-KR" dirty="0" err="1"/>
              <a:t>ThisValue</a:t>
            </a:r>
            <a:r>
              <a:rPr lang="en-US" altLang="ko-KR" dirty="0"/>
              <a:t>]] </a:t>
            </a:r>
            <a:r>
              <a:rPr lang="ko-KR" altLang="en-US" dirty="0"/>
              <a:t>전역 객체가 바인딩 되었기 때문이죠</a:t>
            </a:r>
            <a:endParaRPr lang="en-US" altLang="ko-KR" dirty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CDEE09-5846-154C-B6F5-C4F5DD61A7FA}" type="slidenum">
              <a:rPr kumimoji="1" lang="ko-KR" altLang="en-US" smtClean="0"/>
              <a:t>51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95979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자 그럼 지금부터 </a:t>
            </a:r>
            <a:r>
              <a:rPr lang="en-US" altLang="ko-KR"/>
              <a:t>this</a:t>
            </a:r>
            <a:r>
              <a:rPr lang="ko-KR" altLang="en-US"/>
              <a:t>에 대해서 알아보도록 하겠습니다</a:t>
            </a:r>
            <a:r>
              <a:rPr lang="en-US" altLang="ko-KR"/>
              <a:t>.</a:t>
            </a:r>
            <a:r>
              <a:rPr lang="ko-KR" altLang="en-US"/>
              <a:t> </a:t>
            </a:r>
            <a:endParaRPr lang="en-US" altLang="ko-KR"/>
          </a:p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CDEE09-5846-154C-B6F5-C4F5DD61A7FA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3141382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이를 해결하기위해 </a:t>
            </a:r>
            <a:r>
              <a:rPr lang="en" altLang="ko-KR" dirty="0"/>
              <a:t>JS</a:t>
            </a:r>
            <a:r>
              <a:rPr lang="ko-KR" altLang="en-US" dirty="0"/>
              <a:t>초기에는 </a:t>
            </a:r>
            <a:r>
              <a:rPr lang="en-US" altLang="ko-KR" dirty="0"/>
              <a:t>this</a:t>
            </a:r>
            <a:r>
              <a:rPr lang="ko-KR" altLang="en-US" dirty="0"/>
              <a:t>값을 복사하여 사용하였습니다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CDEE09-5846-154C-B6F5-C4F5DD61A7FA}" type="slidenum">
              <a:rPr kumimoji="1" lang="ko-KR" altLang="en-US" smtClean="0"/>
              <a:t>52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3728380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ko-KR" dirty="0"/>
              <a:t>ES5(2009)</a:t>
            </a:r>
            <a:r>
              <a:rPr lang="ko-KR" altLang="en-US" dirty="0"/>
              <a:t>에 </a:t>
            </a:r>
            <a:r>
              <a:rPr lang="en" altLang="ko-KR" dirty="0"/>
              <a:t>bind</a:t>
            </a:r>
            <a:r>
              <a:rPr lang="ko-KR" altLang="en-US" dirty="0"/>
              <a:t>가 추가되면서 새로운 </a:t>
            </a:r>
            <a:r>
              <a:rPr lang="en-US" altLang="ko-KR" dirty="0"/>
              <a:t>this</a:t>
            </a:r>
            <a:r>
              <a:rPr lang="ko-KR" altLang="en-US" dirty="0"/>
              <a:t>값을 쉽게 바인딩 해줄 수 </a:t>
            </a:r>
            <a:r>
              <a:rPr lang="ko-KR" altLang="en-US" dirty="0" err="1"/>
              <a:t>있게되었습니다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CDEE09-5846-154C-B6F5-C4F5DD61A7FA}" type="slidenum">
              <a:rPr kumimoji="1" lang="ko-KR" altLang="en-US" smtClean="0"/>
              <a:t>53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2912350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ko-KR" dirty="0"/>
              <a:t>ES6</a:t>
            </a:r>
            <a:r>
              <a:rPr lang="ko-KR" altLang="en-US" dirty="0"/>
              <a:t>이전에는 함수에 대한 명확한 구분이 없었기 때문에 호출 방식에도 제약이 없고 생성자 함수로 호출 하지 않아도 프로토타입 객체를 생성하는 등 비효율적으로 작동했습니다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kumimoji="1" lang="en-US" altLang="ko-KR" dirty="0"/>
              <a:t>ES6</a:t>
            </a:r>
            <a:r>
              <a:rPr kumimoji="1" lang="ko-KR" altLang="en-US" dirty="0"/>
              <a:t>이후에는 함수를 사용 목적에 따라 나누게 되었고 이중 화살표 함수는 딱 함수의 역할만 할 수 있도록 하여 가볍게 만들었습니다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CDEE09-5846-154C-B6F5-C4F5DD61A7FA}" type="slidenum">
              <a:rPr kumimoji="1" lang="ko-KR" altLang="en-US" smtClean="0"/>
              <a:t>54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9398004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이렇게 만들어진 화살표 함수에는 </a:t>
            </a:r>
            <a:endParaRPr kumimoji="1" lang="en-US" altLang="ko-KR" dirty="0"/>
          </a:p>
          <a:p>
            <a:r>
              <a:rPr kumimoji="1" lang="ko-KR" altLang="en-US" dirty="0"/>
              <a:t>프로토타입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super, arguments</a:t>
            </a:r>
            <a:r>
              <a:rPr kumimoji="1" lang="ko-KR" altLang="en-US" dirty="0"/>
              <a:t>객체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new.target</a:t>
            </a:r>
            <a:r>
              <a:rPr kumimoji="1" lang="ko-KR" altLang="en-US" dirty="0"/>
              <a:t> 그리고 </a:t>
            </a:r>
            <a:r>
              <a:rPr kumimoji="1" lang="en-US" altLang="ko-KR" dirty="0"/>
              <a:t>this</a:t>
            </a:r>
            <a:r>
              <a:rPr kumimoji="1" lang="ko-KR" altLang="en-US" dirty="0"/>
              <a:t>가 없으며 </a:t>
            </a:r>
            <a:endParaRPr kumimoji="1" lang="en-US" altLang="ko-KR" dirty="0"/>
          </a:p>
          <a:p>
            <a:r>
              <a:rPr kumimoji="1" lang="ko-KR" altLang="en-US" dirty="0"/>
              <a:t>이를 사용하기 위해서는 </a:t>
            </a:r>
            <a:r>
              <a:rPr kumimoji="1" lang="ko-KR" altLang="en-US" dirty="0" err="1"/>
              <a:t>스코프</a:t>
            </a:r>
            <a:r>
              <a:rPr kumimoji="1" lang="ko-KR" altLang="en-US" dirty="0"/>
              <a:t> 체인을 거슬러 올라가며 가장 가까운 값을 참조하게 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그렇기 때문에 </a:t>
            </a:r>
            <a:r>
              <a:rPr kumimoji="1" lang="ko-KR" altLang="en-US" dirty="0" err="1"/>
              <a:t>콜백</a:t>
            </a:r>
            <a:r>
              <a:rPr kumimoji="1" lang="ko-KR" altLang="en-US" dirty="0"/>
              <a:t> 함수로써 화살표 함수를 쓰게 되면 자신의 </a:t>
            </a:r>
            <a:r>
              <a:rPr kumimoji="1" lang="ko-KR" altLang="en-US" dirty="0" err="1"/>
              <a:t>상위스코프의</a:t>
            </a:r>
            <a:r>
              <a:rPr kumimoji="1" lang="ko-KR" altLang="en-US" dirty="0"/>
              <a:t> </a:t>
            </a:r>
            <a:r>
              <a:rPr kumimoji="1" lang="en-US" altLang="ko-KR" dirty="0"/>
              <a:t>this</a:t>
            </a:r>
            <a:r>
              <a:rPr kumimoji="1" lang="ko-KR" altLang="en-US" dirty="0"/>
              <a:t>가 화살표 함수 내의 </a:t>
            </a:r>
            <a:r>
              <a:rPr kumimoji="1" lang="en-US" altLang="ko-KR" dirty="0"/>
              <a:t>this</a:t>
            </a:r>
            <a:r>
              <a:rPr kumimoji="1" lang="ko-KR" altLang="en-US" dirty="0"/>
              <a:t>가 되는 것입니다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CDEE09-5846-154C-B6F5-C4F5DD61A7FA}" type="slidenum">
              <a:rPr kumimoji="1" lang="ko-KR" altLang="en-US" smtClean="0"/>
              <a:t>55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8586627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그래서 </a:t>
            </a:r>
            <a:r>
              <a:rPr lang="en" altLang="ko-KR" dirty="0"/>
              <a:t>ES6(2015)</a:t>
            </a:r>
            <a:r>
              <a:rPr lang="ko-KR" altLang="en-US" dirty="0"/>
              <a:t>이후로는 화살표 함수를 사용해 상위 </a:t>
            </a:r>
            <a:r>
              <a:rPr lang="ko-KR" altLang="en-US" dirty="0" err="1"/>
              <a:t>스코프의</a:t>
            </a:r>
            <a:r>
              <a:rPr lang="ko-KR" altLang="en-US" dirty="0"/>
              <a:t> </a:t>
            </a:r>
            <a:r>
              <a:rPr lang="en-US" altLang="ko-KR" dirty="0"/>
              <a:t>this</a:t>
            </a:r>
            <a:r>
              <a:rPr lang="ko-KR" altLang="en-US" dirty="0"/>
              <a:t>값을 사용할 수 있게 되었습니다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이렇게 문제점과 해결방법을 알아보았습니다</a:t>
            </a:r>
            <a:r>
              <a:rPr lang="en-US" altLang="ko-KR" dirty="0"/>
              <a:t>.</a:t>
            </a: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CDEE09-5846-154C-B6F5-C4F5DD61A7FA}" type="slidenum">
              <a:rPr kumimoji="1" lang="ko-KR" altLang="en-US" smtClean="0"/>
              <a:t>56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9173372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그러면 </a:t>
            </a:r>
            <a:r>
              <a:rPr lang="en-US" altLang="ko-KR" dirty="0"/>
              <a:t>JS</a:t>
            </a:r>
            <a:r>
              <a:rPr lang="ko-KR" altLang="en-US" dirty="0"/>
              <a:t>는 왜 이렇게 </a:t>
            </a:r>
            <a:r>
              <a:rPr lang="en-US" altLang="ko-KR" dirty="0"/>
              <a:t>this</a:t>
            </a:r>
            <a:r>
              <a:rPr lang="ko-KR" altLang="en-US" dirty="0" err="1"/>
              <a:t>를</a:t>
            </a:r>
            <a:r>
              <a:rPr lang="ko-KR" altLang="en-US" dirty="0"/>
              <a:t> 예측하기 어렵게 </a:t>
            </a:r>
            <a:r>
              <a:rPr lang="ko-KR" altLang="en-US" dirty="0" err="1"/>
              <a:t>만들어놨을까요</a:t>
            </a:r>
            <a:r>
              <a:rPr lang="en-US" altLang="ko-KR" dirty="0"/>
              <a:t>??</a:t>
            </a:r>
            <a:r>
              <a:rPr lang="ko-KR" altLang="en-US" dirty="0"/>
              <a:t> </a:t>
            </a:r>
            <a:endParaRPr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그것은 </a:t>
            </a:r>
            <a:r>
              <a:rPr kumimoji="1" lang="en-US" altLang="ko-KR" dirty="0"/>
              <a:t>JS</a:t>
            </a:r>
            <a:r>
              <a:rPr kumimoji="1" lang="ko-KR" altLang="en-US" dirty="0"/>
              <a:t>의 탄생배경으로 거슬러 올라가야 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CDEE09-5846-154C-B6F5-C4F5DD61A7FA}" type="slidenum">
              <a:rPr kumimoji="1" lang="ko-KR" altLang="en-US" smtClean="0"/>
              <a:t>57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2647557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다들 </a:t>
            </a:r>
            <a:r>
              <a:rPr kumimoji="1" lang="ko-KR" altLang="en-US" dirty="0" err="1"/>
              <a:t>아시다시피</a:t>
            </a:r>
            <a:r>
              <a:rPr kumimoji="1" lang="ko-KR" altLang="en-US" dirty="0"/>
              <a:t> </a:t>
            </a:r>
            <a:r>
              <a:rPr kumimoji="1" lang="en-US" altLang="ko-KR" dirty="0"/>
              <a:t>JS</a:t>
            </a:r>
            <a:r>
              <a:rPr kumimoji="1" lang="ko-KR" altLang="en-US" dirty="0"/>
              <a:t>는 빠르고 가볍게 만들어진 언어입니다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lang="ko-KR" altLang="en-US" b="0" i="0" dirty="0">
                <a:solidFill>
                  <a:srgbClr val="D1D5DB"/>
                </a:solidFill>
                <a:effectLst/>
                <a:latin typeface="Söhne"/>
              </a:rPr>
              <a:t>웹 페이지에 동적으로 콘텐츠를 추가하고</a:t>
            </a:r>
            <a:r>
              <a:rPr lang="en-US" altLang="ko-KR" b="0" i="0" dirty="0">
                <a:solidFill>
                  <a:srgbClr val="D1D5DB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D1D5DB"/>
                </a:solidFill>
                <a:effectLst/>
                <a:latin typeface="Söhne"/>
              </a:rPr>
              <a:t>사용자 입력을 처리하여 상호작용 가능한 웹 페이지를 만들기 위해 가볍게 만들어졌죠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여기서 힌트가 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lang="ko-KR" altLang="en-US" b="0" i="0" dirty="0">
                <a:solidFill>
                  <a:srgbClr val="D1D5DB"/>
                </a:solidFill>
                <a:effectLst/>
                <a:latin typeface="Söhne"/>
              </a:rPr>
              <a:t>사용자 입력을 처리하여 상호작용 가능하게 한다</a:t>
            </a:r>
            <a:endParaRPr lang="en-US" altLang="ko-KR" b="0" i="0" dirty="0">
              <a:solidFill>
                <a:srgbClr val="D1D5DB"/>
              </a:solidFill>
              <a:effectLst/>
              <a:latin typeface="Söhne"/>
            </a:endParaRPr>
          </a:p>
          <a:p>
            <a:endParaRPr kumimoji="1" lang="en-US" altLang="ko-KR" b="0" i="0" dirty="0">
              <a:solidFill>
                <a:srgbClr val="D1D5DB"/>
              </a:solidFill>
              <a:effectLst/>
              <a:latin typeface="Söhne"/>
            </a:endParaRPr>
          </a:p>
          <a:p>
            <a:r>
              <a:rPr kumimoji="1" lang="ko-KR" altLang="en-US" b="0" i="0" dirty="0" err="1">
                <a:solidFill>
                  <a:srgbClr val="D1D5DB"/>
                </a:solidFill>
                <a:effectLst/>
                <a:latin typeface="Söhne"/>
              </a:rPr>
              <a:t>어떤게</a:t>
            </a:r>
            <a:r>
              <a:rPr kumimoji="1" lang="ko-KR" altLang="en-US" b="0" i="0" dirty="0">
                <a:solidFill>
                  <a:srgbClr val="D1D5DB"/>
                </a:solidFill>
                <a:effectLst/>
                <a:latin typeface="Söhne"/>
              </a:rPr>
              <a:t> 있을까요</a:t>
            </a:r>
            <a:r>
              <a:rPr kumimoji="1" lang="en-US" altLang="ko-KR" b="0" i="0" dirty="0">
                <a:solidFill>
                  <a:srgbClr val="D1D5DB"/>
                </a:solidFill>
                <a:effectLst/>
                <a:latin typeface="Söhne"/>
              </a:rPr>
              <a:t>?</a:t>
            </a:r>
            <a:r>
              <a:rPr kumimoji="1" lang="ko-KR" altLang="en-US" b="0" i="0" dirty="0">
                <a:solidFill>
                  <a:srgbClr val="D1D5DB"/>
                </a:solidFill>
                <a:effectLst/>
                <a:latin typeface="Söhne"/>
              </a:rPr>
              <a:t> 대표적으로 이벤트에 대한 처리가 있겠죠</a:t>
            </a:r>
            <a:r>
              <a:rPr kumimoji="1" lang="en-US" altLang="ko-KR" b="0" i="0" dirty="0">
                <a:solidFill>
                  <a:srgbClr val="D1D5DB"/>
                </a:solidFill>
                <a:effectLst/>
                <a:latin typeface="Söhne"/>
              </a:rPr>
              <a:t>?</a:t>
            </a:r>
            <a:r>
              <a:rPr kumimoji="1" lang="ko-KR" alt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endParaRPr kumimoji="1" lang="en-US" altLang="ko-KR" b="0" i="0" dirty="0">
              <a:solidFill>
                <a:srgbClr val="D1D5DB"/>
              </a:solidFill>
              <a:effectLst/>
              <a:latin typeface="Söhne"/>
            </a:endParaRPr>
          </a:p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CDEE09-5846-154C-B6F5-C4F5DD61A7FA}" type="slidenum">
              <a:rPr kumimoji="1" lang="ko-KR" altLang="en-US" smtClean="0"/>
              <a:t>58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7505766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이를 위해 </a:t>
            </a:r>
            <a:r>
              <a:rPr kumimoji="1" lang="en-US" altLang="ko-KR" b="1" dirty="0"/>
              <a:t>Brendan </a:t>
            </a:r>
            <a:r>
              <a:rPr kumimoji="1" lang="en-US" altLang="ko-KR" b="1" dirty="0" err="1"/>
              <a:t>Eich</a:t>
            </a:r>
            <a:r>
              <a:rPr kumimoji="1" lang="en-US" altLang="ko-KR" b="1" dirty="0"/>
              <a:t>(</a:t>
            </a:r>
            <a:r>
              <a:rPr lang="ko-KR" altLang="en-US" b="0" i="0" dirty="0" err="1">
                <a:solidFill>
                  <a:srgbClr val="E8EAED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브렌던</a:t>
            </a:r>
            <a:r>
              <a:rPr lang="ko-KR" altLang="en-US" b="0" i="0" dirty="0">
                <a:solidFill>
                  <a:srgbClr val="E8EAED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ko-KR" altLang="en-US" b="0" i="0" dirty="0" err="1">
                <a:solidFill>
                  <a:srgbClr val="E8EAED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아이크</a:t>
            </a:r>
            <a:r>
              <a:rPr kumimoji="1" lang="en-US" altLang="ko-KR" b="1" dirty="0"/>
              <a:t>)</a:t>
            </a:r>
            <a:r>
              <a:rPr kumimoji="1" lang="ko-KR" altLang="en-US" b="1" dirty="0"/>
              <a:t>는 둘 중 하나를 </a:t>
            </a:r>
            <a:r>
              <a:rPr kumimoji="1" lang="ko-KR" altLang="en-US" b="1" dirty="0" err="1"/>
              <a:t>선택했어야</a:t>
            </a:r>
            <a:r>
              <a:rPr kumimoji="1" lang="ko-KR" altLang="en-US" b="1" dirty="0"/>
              <a:t> 합니다</a:t>
            </a:r>
            <a:r>
              <a:rPr kumimoji="1" lang="en-US" altLang="ko-KR" b="1" dirty="0"/>
              <a:t>.</a:t>
            </a:r>
            <a:r>
              <a:rPr kumimoji="1" lang="ko-KR" altLang="en-US" b="1" dirty="0"/>
              <a:t> 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CDEE09-5846-154C-B6F5-C4F5DD61A7FA}" type="slidenum">
              <a:rPr kumimoji="1" lang="ko-KR" altLang="en-US" smtClean="0"/>
              <a:t>59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9880482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이벤트 핸들링을 정적 바인딩 방법으로 한다면 이렇게 할 수 있습니다</a:t>
            </a:r>
            <a:r>
              <a:rPr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 err="1"/>
              <a:t>여러곳에서</a:t>
            </a:r>
            <a:r>
              <a:rPr kumimoji="1" lang="ko-KR" altLang="en-US" dirty="0"/>
              <a:t> 이러한 동작이 사용되길 원한다면 함수로 분리할 수 있겠죠</a:t>
            </a:r>
            <a:r>
              <a:rPr kumimoji="1" lang="en-US" altLang="ko-KR" dirty="0"/>
              <a:t>?</a:t>
            </a:r>
            <a:r>
              <a:rPr kumimoji="1"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CDEE09-5846-154C-B6F5-C4F5DD61A7FA}" type="slidenum">
              <a:rPr kumimoji="1" lang="ko-KR" altLang="en-US" smtClean="0"/>
              <a:t>60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998184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우리가 처음에 살펴본 문제와 동일한 문제가 발생합니다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 err="1"/>
              <a:t>이럴때</a:t>
            </a:r>
            <a:r>
              <a:rPr lang="ko-KR" altLang="en-US" dirty="0"/>
              <a:t> 바로 </a:t>
            </a:r>
            <a:r>
              <a:rPr lang="en-US" altLang="ko-KR" dirty="0"/>
              <a:t>this</a:t>
            </a:r>
            <a:r>
              <a:rPr lang="ko-KR" altLang="en-US" dirty="0" err="1"/>
              <a:t>를</a:t>
            </a:r>
            <a:r>
              <a:rPr lang="ko-KR" altLang="en-US" dirty="0"/>
              <a:t> 사용하는 것이죠 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CDEE09-5846-154C-B6F5-C4F5DD61A7FA}" type="slidenum">
              <a:rPr kumimoji="1" lang="ko-KR" altLang="en-US" smtClean="0"/>
              <a:t>61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636281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이웅모님의</a:t>
            </a:r>
            <a:r>
              <a:rPr lang="ko-KR" altLang="en-US" dirty="0"/>
              <a:t> 책</a:t>
            </a:r>
            <a:r>
              <a:rPr lang="en-US" altLang="ko-KR" dirty="0"/>
              <a:t> Deep Dive</a:t>
            </a:r>
            <a:r>
              <a:rPr lang="ko-KR" altLang="en-US" dirty="0"/>
              <a:t>에서는 </a:t>
            </a:r>
            <a:r>
              <a:rPr lang="en-US" altLang="ko-KR" dirty="0"/>
              <a:t>This</a:t>
            </a:r>
            <a:r>
              <a:rPr lang="ko-KR" altLang="en-US" dirty="0" err="1"/>
              <a:t>를</a:t>
            </a:r>
            <a:r>
              <a:rPr lang="ko-KR" altLang="en-US" dirty="0"/>
              <a:t> 이렇게 표현하고 있습니다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별거 </a:t>
            </a:r>
            <a:r>
              <a:rPr lang="ko-KR" altLang="en-US" dirty="0" err="1"/>
              <a:t>아닌것</a:t>
            </a:r>
            <a:r>
              <a:rPr lang="ko-KR" altLang="en-US" dirty="0"/>
              <a:t> 같은 이 한 문장이 참 </a:t>
            </a:r>
            <a:r>
              <a:rPr lang="en-US" altLang="ko-KR" dirty="0"/>
              <a:t>this</a:t>
            </a:r>
            <a:r>
              <a:rPr lang="ko-KR" altLang="en-US" dirty="0" err="1"/>
              <a:t>를</a:t>
            </a:r>
            <a:r>
              <a:rPr lang="ko-KR" altLang="en-US" dirty="0"/>
              <a:t> 헷갈리게 하죠</a:t>
            </a:r>
            <a:r>
              <a:rPr lang="en-US" altLang="ko-KR" dirty="0"/>
              <a:t>?</a:t>
            </a:r>
          </a:p>
          <a:p>
            <a:r>
              <a:rPr lang="ko-KR" altLang="en-US" b="0" i="0" dirty="0">
                <a:solidFill>
                  <a:srgbClr val="D1D5DB"/>
                </a:solidFill>
                <a:effectLst/>
                <a:latin typeface="Söhne"/>
              </a:rPr>
              <a:t>심지어 </a:t>
            </a:r>
            <a:r>
              <a:rPr lang="en-US" altLang="ko-KR" b="0" i="0" dirty="0">
                <a:solidFill>
                  <a:srgbClr val="D1D5DB"/>
                </a:solidFill>
                <a:effectLst/>
                <a:latin typeface="Söhne"/>
              </a:rPr>
              <a:t>JSON</a:t>
            </a:r>
            <a:r>
              <a:rPr lang="ko-KR" altLang="en-US" b="0" i="0" dirty="0">
                <a:solidFill>
                  <a:srgbClr val="D1D5DB"/>
                </a:solidFill>
                <a:effectLst/>
                <a:latin typeface="Söhne"/>
              </a:rPr>
              <a:t>의 창시자 더글라스 </a:t>
            </a:r>
            <a:r>
              <a:rPr lang="ko-KR" altLang="en-US" b="0" i="0" dirty="0" err="1">
                <a:solidFill>
                  <a:srgbClr val="D1D5DB"/>
                </a:solidFill>
                <a:effectLst/>
                <a:latin typeface="Söhne"/>
              </a:rPr>
              <a:t>크락포드는</a:t>
            </a:r>
            <a:r>
              <a:rPr lang="ko-KR" altLang="en-US" b="0" i="0" dirty="0">
                <a:solidFill>
                  <a:srgbClr val="D1D5DB"/>
                </a:solidFill>
                <a:effectLst/>
                <a:latin typeface="Söhne"/>
              </a:rPr>
              <a:t> 혼란을 야기하는 </a:t>
            </a:r>
            <a:r>
              <a:rPr lang="en-US" altLang="ko-KR" b="0" i="0" dirty="0">
                <a:solidFill>
                  <a:srgbClr val="D1D5DB"/>
                </a:solidFill>
                <a:effectLst/>
                <a:latin typeface="Söhne"/>
              </a:rPr>
              <a:t>this</a:t>
            </a:r>
            <a:r>
              <a:rPr lang="ko-KR" altLang="en-US" b="0" i="0" dirty="0">
                <a:solidFill>
                  <a:srgbClr val="D1D5DB"/>
                </a:solidFill>
                <a:effectLst/>
                <a:latin typeface="Söhne"/>
              </a:rPr>
              <a:t>사용을 </a:t>
            </a:r>
            <a:r>
              <a:rPr lang="ko-KR" altLang="en-US" b="0" i="0" dirty="0" err="1">
                <a:solidFill>
                  <a:srgbClr val="D1D5DB"/>
                </a:solidFill>
                <a:effectLst/>
                <a:latin typeface="Söhne"/>
              </a:rPr>
              <a:t>금지해야한다고</a:t>
            </a:r>
            <a:r>
              <a:rPr lang="ko-KR" altLang="en-US" b="0" i="0" dirty="0">
                <a:solidFill>
                  <a:srgbClr val="D1D5DB"/>
                </a:solidFill>
                <a:effectLst/>
                <a:latin typeface="Söhne"/>
              </a:rPr>
              <a:t> 하기도 했습니다</a:t>
            </a:r>
            <a:r>
              <a:rPr lang="en-US" altLang="ko-KR" b="0" i="0" dirty="0">
                <a:solidFill>
                  <a:srgbClr val="D1D5DB"/>
                </a:solidFill>
                <a:effectLst/>
                <a:latin typeface="Söhne"/>
              </a:rPr>
              <a:t>.</a:t>
            </a:r>
            <a:r>
              <a:rPr lang="ko-KR" alt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endParaRPr lang="en-US" altLang="ko-KR" b="0" i="0" dirty="0">
              <a:solidFill>
                <a:srgbClr val="D1D5DB"/>
              </a:solidFill>
              <a:effectLst/>
              <a:latin typeface="Söhne"/>
            </a:endParaRPr>
          </a:p>
          <a:p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이렇게 </a:t>
            </a:r>
            <a:r>
              <a:rPr lang="ko-KR" altLang="en-US" dirty="0" err="1"/>
              <a:t>햇갈리는</a:t>
            </a:r>
            <a:r>
              <a:rPr lang="ko-KR" altLang="en-US" dirty="0"/>
              <a:t> </a:t>
            </a:r>
            <a:r>
              <a:rPr lang="en" altLang="ko-KR" dirty="0"/>
              <a:t>this</a:t>
            </a:r>
            <a:r>
              <a:rPr lang="ko-KR" altLang="en-US" dirty="0"/>
              <a:t>는 왜 쓰게 됐을까요</a:t>
            </a:r>
            <a:r>
              <a:rPr lang="en-US" altLang="ko-KR" dirty="0"/>
              <a:t>?</a:t>
            </a:r>
            <a:r>
              <a:rPr lang="ko-KR" altLang="en-US" dirty="0"/>
              <a:t> </a:t>
            </a:r>
            <a:endParaRPr lang="en-US" altLang="ko-KR" dirty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CDEE09-5846-154C-B6F5-C4F5DD61A7FA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9069309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이벤트 </a:t>
            </a:r>
            <a:r>
              <a:rPr lang="ko-KR" altLang="en-US" dirty="0" err="1"/>
              <a:t>핸들러를</a:t>
            </a:r>
            <a:r>
              <a:rPr lang="ko-KR" altLang="en-US" dirty="0"/>
              <a:t> </a:t>
            </a:r>
            <a:r>
              <a:rPr lang="en-US" altLang="ko-KR" dirty="0"/>
              <a:t> this</a:t>
            </a:r>
            <a:r>
              <a:rPr lang="ko-KR" altLang="en-US" dirty="0" err="1"/>
              <a:t>를</a:t>
            </a:r>
            <a:r>
              <a:rPr lang="ko-KR" altLang="en-US" dirty="0"/>
              <a:t> 이용한 동적 바인딩 방법으로 바꿔준다면 해당 요소들을 선택할 수 </a:t>
            </a:r>
            <a:r>
              <a:rPr lang="ko-KR" altLang="en-US" dirty="0" err="1"/>
              <a:t>있게됩니다</a:t>
            </a:r>
            <a:r>
              <a:rPr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근데 뭔가 이질감이 들지 않으시나요</a:t>
            </a:r>
            <a:r>
              <a:rPr kumimoji="1" lang="en-US" altLang="ko-KR" dirty="0"/>
              <a:t>?</a:t>
            </a:r>
            <a:r>
              <a:rPr kumimoji="1"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CDEE09-5846-154C-B6F5-C4F5DD61A7FA}" type="slidenum">
              <a:rPr kumimoji="1" lang="ko-KR" altLang="en-US" smtClean="0"/>
              <a:t>62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22495313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여러분 </a:t>
            </a:r>
            <a:r>
              <a:rPr lang="en-US" altLang="ko-KR" dirty="0" err="1"/>
              <a:t>addEventListner</a:t>
            </a:r>
            <a:r>
              <a:rPr lang="ko-KR" altLang="en-US" dirty="0"/>
              <a:t> </a:t>
            </a:r>
            <a:r>
              <a:rPr lang="ko-KR" altLang="en-US" dirty="0" err="1"/>
              <a:t>쓰실때</a:t>
            </a:r>
            <a:r>
              <a:rPr lang="ko-KR" altLang="en-US" dirty="0"/>
              <a:t> </a:t>
            </a:r>
            <a:r>
              <a:rPr lang="en-US" altLang="ko-KR" dirty="0"/>
              <a:t>this</a:t>
            </a:r>
            <a:r>
              <a:rPr lang="ko-KR" altLang="en-US" dirty="0"/>
              <a:t>쓰시나요</a:t>
            </a:r>
            <a:r>
              <a:rPr lang="en-US" altLang="ko-KR" dirty="0"/>
              <a:t>?</a:t>
            </a:r>
            <a:r>
              <a:rPr lang="ko-KR" altLang="en-US" dirty="0"/>
              <a:t> 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등록한 요소가 필요하다면 </a:t>
            </a:r>
            <a:r>
              <a:rPr kumimoji="1" lang="en-US" altLang="ko-KR" dirty="0" err="1"/>
              <a:t>event.currentTarget</a:t>
            </a:r>
            <a:r>
              <a:rPr kumimoji="1" lang="ko-KR" altLang="en-US" dirty="0"/>
              <a:t>을 사용하시죠</a:t>
            </a:r>
            <a:r>
              <a:rPr kumimoji="1" lang="en-US" altLang="ko-KR" dirty="0"/>
              <a:t>?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lang="en-US" altLang="ko-KR" dirty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CDEE09-5846-154C-B6F5-C4F5DD61A7FA}" type="slidenum">
              <a:rPr kumimoji="1" lang="ko-KR" altLang="en-US" smtClean="0"/>
              <a:t>63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5052719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err="1"/>
              <a:t>요런식으로요</a:t>
            </a:r>
            <a:endParaRPr kumimoji="1" lang="en-US" altLang="ko-KR" dirty="0"/>
          </a:p>
          <a:p>
            <a:r>
              <a:rPr kumimoji="1" lang="ko-KR" altLang="en-US" dirty="0"/>
              <a:t>이것은 사실 </a:t>
            </a:r>
            <a:r>
              <a:rPr kumimoji="1" lang="en-US" altLang="ko-KR" dirty="0"/>
              <a:t>DOM Level 2</a:t>
            </a:r>
            <a:r>
              <a:rPr kumimoji="1" lang="ko-KR" altLang="en-US" dirty="0"/>
              <a:t>에 나온 </a:t>
            </a:r>
            <a:r>
              <a:rPr kumimoji="1" lang="en-US" altLang="ko-KR" dirty="0" err="1"/>
              <a:t>addEvenetListener</a:t>
            </a:r>
            <a:r>
              <a:rPr kumimoji="1" lang="ko-KR" altLang="en-US" dirty="0" err="1"/>
              <a:t>부터</a:t>
            </a:r>
            <a:r>
              <a:rPr kumimoji="1" lang="ko-KR" altLang="en-US" dirty="0"/>
              <a:t> 가능했고 </a:t>
            </a:r>
            <a:endParaRPr kumimoji="1" lang="en-US" altLang="ko-KR" dirty="0"/>
          </a:p>
          <a:p>
            <a:r>
              <a:rPr kumimoji="1" lang="ko-KR" altLang="en-US" dirty="0"/>
              <a:t>그전에 사용하던 </a:t>
            </a:r>
            <a:r>
              <a:rPr kumimoji="1" lang="ko-KR" altLang="en-US" dirty="0" err="1"/>
              <a:t>이번트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핸들러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어트리뷰트</a:t>
            </a:r>
            <a:r>
              <a:rPr kumimoji="1" lang="ko-KR" altLang="en-US" dirty="0"/>
              <a:t> 방식이나</a:t>
            </a:r>
            <a:r>
              <a:rPr kumimoji="1" lang="en-US" altLang="ko-KR" dirty="0"/>
              <a:t>,</a:t>
            </a:r>
            <a:r>
              <a:rPr kumimoji="1" lang="ko-KR" altLang="en-US" dirty="0"/>
              <a:t> 프로퍼티 방식으로는 </a:t>
            </a:r>
            <a:r>
              <a:rPr kumimoji="1" lang="en-US" altLang="ko-KR" dirty="0"/>
              <a:t>event</a:t>
            </a:r>
            <a:r>
              <a:rPr kumimoji="1" lang="ko-KR" altLang="en-US" dirty="0"/>
              <a:t> 객체가 없었기 때문에 사용할 수 없었습니다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CDEE09-5846-154C-B6F5-C4F5DD61A7FA}" type="slidenum">
              <a:rPr kumimoji="1" lang="ko-KR" altLang="en-US" smtClean="0"/>
              <a:t>64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8013585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그래서 이러한 이유들로 초기의 </a:t>
            </a:r>
            <a:r>
              <a:rPr kumimoji="1" lang="en-US" altLang="ko-KR" dirty="0"/>
              <a:t>JS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this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제외한 변수는 모두 정적 바인딩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this</a:t>
            </a:r>
            <a:r>
              <a:rPr kumimoji="1" lang="ko-KR" altLang="en-US" dirty="0"/>
              <a:t>는 동적 바인딩 방식으로 채택하였습니다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현재 성숙해진 </a:t>
            </a:r>
            <a:r>
              <a:rPr kumimoji="1" lang="en-US" altLang="ko-KR" dirty="0"/>
              <a:t>JS</a:t>
            </a:r>
            <a:r>
              <a:rPr kumimoji="1" lang="ko-KR" altLang="en-US" dirty="0"/>
              <a:t>에서 </a:t>
            </a:r>
            <a:r>
              <a:rPr kumimoji="1" lang="en-US" altLang="ko-KR" dirty="0"/>
              <a:t>this</a:t>
            </a:r>
            <a:r>
              <a:rPr kumimoji="1" lang="ko-KR" altLang="en-US" dirty="0"/>
              <a:t>는 혼란을 야기해 </a:t>
            </a:r>
            <a:r>
              <a:rPr kumimoji="1" lang="en-US" altLang="ko-KR" dirty="0"/>
              <a:t>class, </a:t>
            </a:r>
            <a:r>
              <a:rPr kumimoji="1" lang="ko-KR" altLang="en-US" dirty="0"/>
              <a:t>화살표 함수 등으로 예상치 못한 </a:t>
            </a:r>
            <a:r>
              <a:rPr kumimoji="1" lang="en-US" altLang="ko-KR" dirty="0"/>
              <a:t>this </a:t>
            </a:r>
            <a:r>
              <a:rPr kumimoji="1" lang="ko-KR" altLang="en-US" dirty="0"/>
              <a:t>사용을 방지하는 방향으로 발전하고 있다고 생각을 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CDEE09-5846-154C-B6F5-C4F5DD61A7FA}" type="slidenum">
              <a:rPr kumimoji="1" lang="ko-KR" altLang="en-US" smtClean="0"/>
              <a:t>65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83236660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마지막으로 처음에 냈던 문제를 다시 풀어볼까요</a:t>
            </a:r>
            <a:r>
              <a:rPr lang="en-US" altLang="ko-KR" dirty="0"/>
              <a:t>?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먼저 </a:t>
            </a:r>
            <a:r>
              <a:rPr lang="en-US" altLang="ko-KR" dirty="0"/>
              <a:t>printAge1</a:t>
            </a:r>
            <a:r>
              <a:rPr lang="ko-KR" altLang="en-US" dirty="0"/>
              <a:t>가 메서드로 호출되었기 때문에 </a:t>
            </a:r>
            <a:r>
              <a:rPr lang="en-US" altLang="ko-KR" dirty="0"/>
              <a:t>this</a:t>
            </a:r>
            <a:r>
              <a:rPr lang="ko-KR" altLang="en-US" dirty="0"/>
              <a:t>에는 </a:t>
            </a:r>
            <a:r>
              <a:rPr lang="en-US" altLang="ko-KR" dirty="0" err="1"/>
              <a:t>jaehun</a:t>
            </a:r>
            <a:r>
              <a:rPr lang="ko-KR" altLang="en-US" dirty="0"/>
              <a:t>이 바인딩 됩니다</a:t>
            </a:r>
            <a:r>
              <a:rPr lang="en-US" altLang="ko-KR" dirty="0"/>
              <a:t>.</a:t>
            </a:r>
            <a:r>
              <a:rPr lang="ko-KR" altLang="en-US" dirty="0"/>
              <a:t> 따라서 </a:t>
            </a:r>
            <a:r>
              <a:rPr lang="en-US" altLang="ko-KR" dirty="0"/>
              <a:t>20</a:t>
            </a:r>
            <a:r>
              <a:rPr lang="ko-KR" altLang="en-US" dirty="0"/>
              <a:t>이 출력 되겠죠</a:t>
            </a:r>
            <a:r>
              <a:rPr lang="en-US" altLang="ko-KR" dirty="0"/>
              <a:t>?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그리고 </a:t>
            </a:r>
            <a:r>
              <a:rPr lang="en-US" altLang="ko-KR" dirty="0"/>
              <a:t>printAge2</a:t>
            </a:r>
            <a:r>
              <a:rPr lang="ko-KR" altLang="en-US" dirty="0"/>
              <a:t>에서 </a:t>
            </a:r>
            <a:r>
              <a:rPr lang="en-US" altLang="ko-KR" dirty="0"/>
              <a:t>this</a:t>
            </a:r>
            <a:r>
              <a:rPr lang="ko-KR" altLang="en-US" dirty="0"/>
              <a:t>는 </a:t>
            </a:r>
            <a:r>
              <a:rPr lang="en-US" altLang="ko-KR" dirty="0" err="1"/>
              <a:t>getAge</a:t>
            </a:r>
            <a:r>
              <a:rPr lang="ko-KR" altLang="en-US" dirty="0"/>
              <a:t>라는 일반함수에서 호출되었기 때문에 </a:t>
            </a:r>
            <a:r>
              <a:rPr lang="en-US" altLang="ko-KR" dirty="0"/>
              <a:t>this</a:t>
            </a:r>
            <a:r>
              <a:rPr lang="ko-KR" altLang="en-US" dirty="0"/>
              <a:t>에는 전역객체가 바인딩 되어 </a:t>
            </a:r>
            <a:r>
              <a:rPr lang="en-US" altLang="ko-KR" dirty="0"/>
              <a:t>10</a:t>
            </a:r>
            <a:r>
              <a:rPr lang="ko-KR" altLang="en-US" dirty="0"/>
              <a:t>이 출력될 것입니다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CDEE09-5846-154C-B6F5-C4F5DD61A7FA}" type="slidenum">
              <a:rPr kumimoji="1" lang="ko-KR" altLang="en-US" smtClean="0"/>
              <a:t>66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30357716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오른쪽 문제를 풀어보겠습니다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Method1</a:t>
            </a:r>
            <a:r>
              <a:rPr lang="ko-KR" altLang="en-US" dirty="0"/>
              <a:t>은 메서드로서 호출 되었으니 </a:t>
            </a:r>
            <a:r>
              <a:rPr lang="en-US" altLang="ko-KR" dirty="0"/>
              <a:t>obj</a:t>
            </a:r>
            <a:r>
              <a:rPr lang="ko-KR" altLang="en-US" dirty="0"/>
              <a:t>가 바인딩 되어 </a:t>
            </a:r>
            <a:r>
              <a:rPr lang="en-US" altLang="ko-KR" dirty="0"/>
              <a:t>100</a:t>
            </a:r>
            <a:r>
              <a:rPr lang="ko-KR" altLang="en-US" dirty="0"/>
              <a:t>이 출력되겠죠</a:t>
            </a:r>
            <a:r>
              <a:rPr lang="en-US" altLang="ko-KR" dirty="0"/>
              <a:t>?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Method2</a:t>
            </a:r>
            <a:r>
              <a:rPr lang="ko-KR" altLang="en-US" dirty="0"/>
              <a:t>은 </a:t>
            </a:r>
            <a:r>
              <a:rPr lang="ko-KR" altLang="en-US" dirty="0" err="1"/>
              <a:t>메서드내에</a:t>
            </a:r>
            <a:r>
              <a:rPr lang="ko-KR" altLang="en-US" dirty="0"/>
              <a:t> 있지만 일반함수로 호출 되었으니 전역객체가 바인딩 되어 </a:t>
            </a:r>
            <a:r>
              <a:rPr lang="en-US" altLang="ko-KR" dirty="0"/>
              <a:t>10</a:t>
            </a:r>
            <a:r>
              <a:rPr lang="ko-KR" altLang="en-US" dirty="0"/>
              <a:t>이 출력 될 것입니다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Method3</a:t>
            </a:r>
            <a:r>
              <a:rPr lang="ko-KR" altLang="en-US" dirty="0"/>
              <a:t>도 마찬가지로 콜백함수가 </a:t>
            </a:r>
            <a:r>
              <a:rPr lang="ko-KR" altLang="en-US" dirty="0" err="1"/>
              <a:t>일반함수로서</a:t>
            </a:r>
            <a:r>
              <a:rPr lang="ko-KR" altLang="en-US" dirty="0"/>
              <a:t> 호출되었기 때문에 전역객체가 바인딩 되어 </a:t>
            </a:r>
            <a:r>
              <a:rPr lang="en-US" altLang="ko-KR" dirty="0"/>
              <a:t>10</a:t>
            </a:r>
            <a:r>
              <a:rPr lang="ko-KR" altLang="en-US" dirty="0"/>
              <a:t>이 출력 될 것입니다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Method4</a:t>
            </a:r>
            <a:r>
              <a:rPr lang="ko-KR" altLang="en-US" dirty="0"/>
              <a:t>에서는 화살표함수를 썼기 때문에 화살표 함수의 상위 </a:t>
            </a:r>
            <a:r>
              <a:rPr lang="ko-KR" altLang="en-US" dirty="0" err="1"/>
              <a:t>스코프인</a:t>
            </a:r>
            <a:r>
              <a:rPr lang="ko-KR" altLang="en-US" dirty="0"/>
              <a:t> </a:t>
            </a:r>
            <a:r>
              <a:rPr lang="en-US" altLang="ko-KR" dirty="0"/>
              <a:t>method4</a:t>
            </a:r>
            <a:r>
              <a:rPr lang="ko-KR" altLang="en-US" dirty="0"/>
              <a:t>의</a:t>
            </a:r>
            <a:r>
              <a:rPr lang="en-US" altLang="ko-KR" dirty="0"/>
              <a:t> this</a:t>
            </a:r>
            <a:r>
              <a:rPr lang="ko-KR" altLang="en-US" dirty="0"/>
              <a:t>가 검색되어 </a:t>
            </a:r>
            <a:r>
              <a:rPr lang="en-US" altLang="ko-KR" dirty="0"/>
              <a:t>100</a:t>
            </a:r>
            <a:r>
              <a:rPr lang="ko-KR" altLang="en-US" dirty="0"/>
              <a:t>을 출력할  것입니다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Method5</a:t>
            </a:r>
            <a:r>
              <a:rPr lang="ko-KR" altLang="en-US" dirty="0"/>
              <a:t>에서는 화살표함수를 썼지만 자신의 상위 </a:t>
            </a:r>
            <a:r>
              <a:rPr lang="ko-KR" altLang="en-US" dirty="0" err="1"/>
              <a:t>스코프가</a:t>
            </a:r>
            <a:r>
              <a:rPr lang="ko-KR" altLang="en-US" dirty="0"/>
              <a:t> </a:t>
            </a:r>
            <a:r>
              <a:rPr lang="en-US" altLang="ko-KR" dirty="0"/>
              <a:t>obj</a:t>
            </a:r>
            <a:r>
              <a:rPr lang="ko-KR" altLang="en-US" dirty="0"/>
              <a:t>가 아닌 일반함수 </a:t>
            </a:r>
            <a:r>
              <a:rPr lang="en-US" altLang="ko-KR" dirty="0" err="1"/>
              <a:t>tmp</a:t>
            </a:r>
            <a:r>
              <a:rPr lang="ko-KR" altLang="en-US" dirty="0"/>
              <a:t>이기 때문에 상위 </a:t>
            </a:r>
            <a:r>
              <a:rPr lang="ko-KR" altLang="en-US" dirty="0" err="1"/>
              <a:t>스코프인</a:t>
            </a:r>
            <a:r>
              <a:rPr lang="ko-KR" altLang="en-US" dirty="0"/>
              <a:t> </a:t>
            </a:r>
            <a:r>
              <a:rPr lang="en-US" altLang="ko-KR" dirty="0" err="1"/>
              <a:t>tmp</a:t>
            </a:r>
            <a:r>
              <a:rPr lang="ko-KR" altLang="en-US" dirty="0"/>
              <a:t>의</a:t>
            </a:r>
            <a:r>
              <a:rPr lang="en-US" altLang="ko-KR" dirty="0"/>
              <a:t> this</a:t>
            </a:r>
            <a:r>
              <a:rPr lang="ko-KR" altLang="en-US" dirty="0"/>
              <a:t> 즉</a:t>
            </a:r>
            <a:r>
              <a:rPr lang="en-US" altLang="ko-KR" dirty="0"/>
              <a:t>,</a:t>
            </a:r>
            <a:r>
              <a:rPr lang="ko-KR" altLang="en-US" dirty="0"/>
              <a:t> 전역객체가 검색되어 </a:t>
            </a:r>
            <a:r>
              <a:rPr lang="en-US" altLang="ko-KR" dirty="0"/>
              <a:t>10</a:t>
            </a:r>
            <a:r>
              <a:rPr lang="ko-KR" altLang="en-US" dirty="0"/>
              <a:t>을 출력할  것입니다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확인해보시면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CDEE09-5846-154C-B6F5-C4F5DD61A7FA}" type="slidenum">
              <a:rPr kumimoji="1" lang="ko-KR" altLang="en-US" smtClean="0"/>
              <a:t>67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63381298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이렇개</a:t>
            </a:r>
            <a:r>
              <a:rPr lang="ko-KR" altLang="en-US" dirty="0"/>
              <a:t> 들어가는 것을 확인하실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이것으로 여러분이 </a:t>
            </a:r>
            <a:r>
              <a:rPr lang="en-US" altLang="ko-KR" dirty="0"/>
              <a:t>this</a:t>
            </a:r>
            <a:r>
              <a:rPr lang="ko-KR" altLang="en-US" dirty="0"/>
              <a:t>에 대한 거부감이 조금 줄어들었기를 기대해보면서 발표를 마치도록 하겠습니다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CDEE09-5846-154C-B6F5-C4F5DD61A7FA}" type="slidenum">
              <a:rPr kumimoji="1" lang="ko-KR" altLang="en-US" smtClean="0"/>
              <a:t>68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64829227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CDEE09-5846-154C-B6F5-C4F5DD61A7FA}" type="slidenum">
              <a:rPr kumimoji="1" lang="ko-KR" altLang="en-US" smtClean="0"/>
              <a:t>69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859338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만약 </a:t>
            </a:r>
            <a:r>
              <a:rPr kumimoji="1" lang="ko-KR" altLang="en-US" dirty="0" err="1"/>
              <a:t>프롱이들이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가고싶은</a:t>
            </a:r>
            <a:r>
              <a:rPr kumimoji="1" lang="ko-KR" altLang="en-US" dirty="0"/>
              <a:t> 기업과 취업이라는 동작을 코드로 나타내면 </a:t>
            </a:r>
            <a:r>
              <a:rPr kumimoji="1" lang="ko-KR" altLang="en-US" dirty="0" err="1"/>
              <a:t>어떻게해야할까요</a:t>
            </a:r>
            <a:r>
              <a:rPr kumimoji="1" lang="en-US" altLang="ko-KR" dirty="0"/>
              <a:t>?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err="1"/>
              <a:t>프롱이들이</a:t>
            </a:r>
            <a:r>
              <a:rPr lang="ko-KR" altLang="en-US" dirty="0"/>
              <a:t> </a:t>
            </a:r>
            <a:r>
              <a:rPr lang="ko-KR" altLang="en-US" dirty="0" err="1"/>
              <a:t>가고싶은</a:t>
            </a:r>
            <a:r>
              <a:rPr lang="ko-KR" altLang="en-US" dirty="0"/>
              <a:t> 기업이라는 상태를 나타내는 </a:t>
            </a:r>
            <a:r>
              <a:rPr lang="ko-KR" altLang="en-US" dirty="0" err="1"/>
              <a:t>프로터티와</a:t>
            </a:r>
            <a:r>
              <a:rPr lang="ko-KR" altLang="en-US" dirty="0"/>
              <a:t> 취업이라는 동작을 나타내는 메서드로 이루어진 객체로 표현할 수 있겠죠</a:t>
            </a:r>
            <a:r>
              <a:rPr lang="en-US" altLang="ko-KR" dirty="0"/>
              <a:t>?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CDEE09-5846-154C-B6F5-C4F5DD61A7FA}" type="slidenum">
              <a:rPr kumimoji="1" lang="ko-KR" altLang="en-US" smtClean="0"/>
              <a:t>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178438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이렇게 객체를 만들고 메서드 내에서 객체 자신을 호출해서 자신의 프로퍼티를 참조할 수 있습니다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하지만 이 경우 문제점이 있는데요</a:t>
            </a:r>
            <a:endParaRPr lang="en-US" altLang="ko-KR" dirty="0"/>
          </a:p>
          <a:p>
            <a:r>
              <a:rPr lang="ko-KR" altLang="en-US" dirty="0" err="1"/>
              <a:t>프롱이들이</a:t>
            </a:r>
            <a:r>
              <a:rPr lang="ko-KR" altLang="en-US" dirty="0"/>
              <a:t> </a:t>
            </a:r>
            <a:r>
              <a:rPr lang="en-US" altLang="ko-KR" dirty="0"/>
              <a:t>54</a:t>
            </a:r>
            <a:r>
              <a:rPr lang="ko-KR" altLang="en-US" dirty="0"/>
              <a:t>명 </a:t>
            </a:r>
            <a:r>
              <a:rPr lang="ko-KR" altLang="en-US" dirty="0" err="1"/>
              <a:t>있으니깐</a:t>
            </a:r>
            <a:r>
              <a:rPr lang="ko-KR" altLang="en-US" dirty="0"/>
              <a:t> 이러한 객체를 </a:t>
            </a:r>
            <a:r>
              <a:rPr lang="en-US" altLang="ko-KR" dirty="0"/>
              <a:t>54</a:t>
            </a:r>
            <a:r>
              <a:rPr lang="ko-KR" altLang="en-US" dirty="0"/>
              <a:t>개 만들어야 합니다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귀찮은 것도 있지만 동일한 행동을 하는 </a:t>
            </a:r>
            <a:r>
              <a:rPr lang="ko-KR" altLang="en-US" dirty="0" err="1"/>
              <a:t>취뽀</a:t>
            </a:r>
            <a:r>
              <a:rPr lang="ko-KR" altLang="en-US" dirty="0"/>
              <a:t> 함수를 </a:t>
            </a:r>
            <a:r>
              <a:rPr lang="en-US" altLang="ko-KR" dirty="0"/>
              <a:t>54</a:t>
            </a:r>
            <a:r>
              <a:rPr lang="ko-KR" altLang="en-US" dirty="0"/>
              <a:t>개 만드는 것은 메모리 측면에서 매우 비효율적인 일입니다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이런 문제를 해결 할 수 있는게  뭐가 있었죠</a:t>
            </a:r>
            <a:r>
              <a:rPr lang="en-US" altLang="ko-KR" dirty="0"/>
              <a:t>? </a:t>
            </a:r>
          </a:p>
          <a:p>
            <a:r>
              <a:rPr lang="ko-KR" altLang="en-US" dirty="0"/>
              <a:t>바로 생성자 함수와 프로토타입을 이용하는 것 입니다</a:t>
            </a:r>
            <a:r>
              <a:rPr lang="en-US" altLang="ko-KR" dirty="0"/>
              <a:t>.(</a:t>
            </a:r>
            <a:r>
              <a:rPr lang="en" altLang="ko-KR" dirty="0"/>
              <a:t>ES6</a:t>
            </a:r>
            <a:r>
              <a:rPr lang="ko-KR" altLang="en-US" dirty="0" err="1"/>
              <a:t>부터</a:t>
            </a:r>
            <a:r>
              <a:rPr lang="ko-KR" altLang="en-US" dirty="0"/>
              <a:t> 클래스도 있지요</a:t>
            </a:r>
            <a:r>
              <a:rPr lang="en-US" altLang="ko-KR" dirty="0"/>
              <a:t>~)</a:t>
            </a:r>
          </a:p>
          <a:p>
            <a:endParaRPr lang="en-US" altLang="ko-KR" dirty="0"/>
          </a:p>
          <a:p>
            <a:r>
              <a:rPr lang="ko-KR" altLang="en-US" dirty="0"/>
              <a:t>위의 코드를 어떻게 바꾸면 될까요</a:t>
            </a:r>
            <a:r>
              <a:rPr lang="en-US" altLang="ko-KR" dirty="0"/>
              <a:t>?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CDEE09-5846-154C-B6F5-C4F5DD61A7FA}" type="slidenum">
              <a:rPr kumimoji="1" lang="ko-KR" altLang="en-US" smtClean="0"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090872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err="1"/>
              <a:t>프롱이라는</a:t>
            </a:r>
            <a:r>
              <a:rPr lang="ko-KR" altLang="en-US"/>
              <a:t> 생성자 함수를 만들고 </a:t>
            </a:r>
            <a:endParaRPr lang="en-US" altLang="ko-KR"/>
          </a:p>
          <a:p>
            <a:r>
              <a:rPr lang="ko-KR" altLang="en-US"/>
              <a:t>생성자 함수의 프로토타입에 </a:t>
            </a:r>
            <a:r>
              <a:rPr lang="ko-KR" altLang="en-US" err="1"/>
              <a:t>취뽀</a:t>
            </a:r>
            <a:r>
              <a:rPr lang="ko-KR" altLang="en-US"/>
              <a:t> 메서드를 추가해서 </a:t>
            </a:r>
            <a:endParaRPr lang="en-US" altLang="ko-KR"/>
          </a:p>
          <a:p>
            <a:r>
              <a:rPr lang="en" altLang="ko-KR"/>
              <a:t>new </a:t>
            </a:r>
            <a:r>
              <a:rPr lang="ko-KR" altLang="en-US"/>
              <a:t>키워드로 만든 모든 </a:t>
            </a:r>
            <a:r>
              <a:rPr lang="ko-KR" altLang="en-US" err="1"/>
              <a:t>프롱이들이</a:t>
            </a:r>
            <a:r>
              <a:rPr lang="ko-KR" altLang="en-US"/>
              <a:t> </a:t>
            </a:r>
            <a:r>
              <a:rPr lang="ko-KR" altLang="en-US" err="1"/>
              <a:t>취뽀</a:t>
            </a:r>
            <a:r>
              <a:rPr lang="ko-KR" altLang="en-US"/>
              <a:t> 메서드를 공유하게 합니다</a:t>
            </a:r>
            <a:r>
              <a:rPr lang="en-US" altLang="ko-KR"/>
              <a:t>.</a:t>
            </a:r>
            <a:r>
              <a:rPr lang="ko-KR" altLang="en-US"/>
              <a:t> </a:t>
            </a:r>
            <a:endParaRPr lang="en-US" altLang="ko-KR"/>
          </a:p>
          <a:p>
            <a:r>
              <a:rPr lang="ko-KR" altLang="en-US"/>
              <a:t>이렇게 메모리를 아낄 수 있겠죠</a:t>
            </a:r>
            <a:r>
              <a:rPr lang="en-US" altLang="ko-KR"/>
              <a:t>?</a:t>
            </a:r>
          </a:p>
          <a:p>
            <a:endParaRPr lang="en-US" altLang="ko-KR"/>
          </a:p>
          <a:p>
            <a:r>
              <a:rPr lang="ko-KR" altLang="en-US"/>
              <a:t>과연 생성자 함수 </a:t>
            </a:r>
            <a:r>
              <a:rPr lang="ko-KR" altLang="en-US" err="1"/>
              <a:t>프롱이로</a:t>
            </a:r>
            <a:r>
              <a:rPr lang="ko-KR" altLang="en-US"/>
              <a:t> 만든 재훈이는 </a:t>
            </a:r>
            <a:r>
              <a:rPr lang="ko-KR" altLang="en-US" err="1"/>
              <a:t>그랩으로</a:t>
            </a:r>
            <a:r>
              <a:rPr lang="ko-KR" altLang="en-US"/>
              <a:t> </a:t>
            </a:r>
            <a:r>
              <a:rPr lang="ko-KR" altLang="en-US" err="1"/>
              <a:t>취뽀를</a:t>
            </a:r>
            <a:r>
              <a:rPr lang="ko-KR" altLang="en-US"/>
              <a:t> 할 수 있을까요</a:t>
            </a:r>
            <a:r>
              <a:rPr lang="en-US" altLang="ko-KR"/>
              <a:t>??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CDEE09-5846-154C-B6F5-C4F5DD61A7FA}" type="slidenum">
              <a:rPr kumimoji="1" lang="ko-KR" altLang="en-US" smtClean="0"/>
              <a:t>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675624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4428E6-48F8-48FF-A4B7-7E67A9EE0B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BA2431C-BDF3-4534-AED0-115F103A46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0173CB-01B9-4295-A804-D7D5973D62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2023. 11. 9.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1C5FE16-77A0-484E-AEFD-FF537292E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9F3DF25-2E65-49D3-8F6F-64AA11097B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58359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520652-E714-4A15-826F-1B53C7092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C14771D-DE0A-400C-8C59-8670E31F70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CBEACB7-48C9-4FB8-8D34-7F4C639326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2023. 11. 9.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D31818-B6CD-47B0-9353-395CC5398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D008922-CAE3-4884-AE59-2BC74144C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00456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3371B8A-69A6-43D4-8783-6456E33508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49DA1AA-3028-44E4-B5B0-C19BF61DC4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D2BCD8D-3E10-4F33-BC43-EACB05C0B4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2023. 11. 9.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3E365BE-78DE-4079-B7F3-706874E92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F0D9E52-1AFA-4482-A474-91FF4C5C6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48382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DBF82B-6C4A-4F6E-A362-B2BF3BDC3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DE6E910-43A6-49D6-A1B5-99E3B0C27E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F0DB3AC-66C4-4244-9CE9-54D71AA59C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2023. 11. 9.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92C886-882E-440B-806C-B06DE5089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A9323D2-1426-48F9-A93B-729E72E2B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04207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53C500-C8D9-4EBC-AC73-9F7D65F03E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E56CD17-259A-42E8-B64F-04C51B7C1C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E976CE5-8C59-42A2-A597-465DEAC8E5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2023. 11. 9.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42312C6-1DCE-41BC-B5FA-FCFF5BE3B9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4339A5-69DC-4256-84CA-F160D48ED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28202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F37A4D-E01E-45A7-B166-73EE7826C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70D6757-7DA6-452C-9903-7536978F15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3DCC3C8-286B-4184-8752-32BC3B116B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ECA751A-C45B-42C8-893F-826B22E76C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2023. 11. 9.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F77210C-0EDE-42F3-A19F-12B3884B4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215D590-E2D2-480C-AF73-67D855C55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70002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E3AF97-024B-4EF1-B5B6-2E362F07CD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B41334B-2AA0-4E32-9445-B691EAB283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DB62D6F-224F-4433-9752-11A255D323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D04EE0E-6C7E-4160-86AA-136E97F9FD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B390FB9-7573-4784-A2A4-EDF1B3C59FF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464B30B-9C6A-4C96-8DB5-BCE9A09F77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2023. 11. 9.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6A11AC4-2315-46FE-81A4-FE4B843497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C2D39CB-CB92-40B8-9B0C-3FBBBDF9D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28952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E32E25-F5B3-41EE-BD3B-6965721B8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CFE1863-7C02-424B-AF80-CDB396716C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2023. 11. 9.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F99FB34-90A4-44A0-9CF8-F0BC0FE4AB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6375702-4955-406C-919C-D35A1B84B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30639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76E1BA2-3103-4DB2-AAEB-ED1BAE4527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2023. 11. 9.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05D5A54-85CA-45E5-9801-A3F15EEFC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812AF2F-D0EC-4C7E-8979-4C17E3F4B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6198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03A167-5C7C-4CD2-A3E4-B6F945832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421CEB6-C525-4AEB-BB3E-B131569013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9296C9A-4472-4D30-BFAE-60CB397B50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44E3F16-D603-4838-BA1C-0C9EEDE4AC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2023. 11. 9.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48873C6-9D3A-4C62-9D46-88E6BAABCB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9A9C646-865F-49F4-8BDD-FB9A4DECA8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79198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F258A6-5AAD-4F1F-976F-EDB5FF7254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2F4441E-0165-42AA-88F8-E53C4BAAC1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AFCA1E8-0D3C-4590-82E2-D018D6E61D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A674557-7FD9-416C-A8B5-FA6C4B5558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2023. 11. 9.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C4A215C-B55F-4988-B45B-7667E8C7CA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2FF3B86-5A48-411F-8090-830140A67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50986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9DF84FF-C412-430B-963A-695AABF70E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5EE7982-A999-4B0A-85F1-A0D5C55038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F48EB6A-F091-464F-A783-1AE546A569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6E467A-4026-4A8D-97BF-715EF7FA6491}" type="datetimeFigureOut">
              <a:rPr lang="ko-KR" altLang="en-US" smtClean="0"/>
              <a:t>2023. 11. 9.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31D2C7-63D5-4319-952D-A6F8404F46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739517A-02D4-4037-9427-974339FE7C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4044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5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23.png"/><Relationship Id="rId5" Type="http://schemas.openxmlformats.org/officeDocument/2006/relationships/image" Target="../media/image16.png"/><Relationship Id="rId10" Type="http://schemas.openxmlformats.org/officeDocument/2006/relationships/image" Target="../media/image19.png"/><Relationship Id="rId4" Type="http://schemas.openxmlformats.org/officeDocument/2006/relationships/image" Target="../media/image20.png"/><Relationship Id="rId9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3" Type="http://schemas.openxmlformats.org/officeDocument/2006/relationships/image" Target="../media/image27.png"/><Relationship Id="rId7" Type="http://schemas.openxmlformats.org/officeDocument/2006/relationships/customXml" Target="../ink/ink2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0.png"/><Relationship Id="rId5" Type="http://schemas.openxmlformats.org/officeDocument/2006/relationships/customXml" Target="../ink/ink1.xml"/><Relationship Id="rId10" Type="http://schemas.openxmlformats.org/officeDocument/2006/relationships/image" Target="../media/image200.png"/><Relationship Id="rId4" Type="http://schemas.openxmlformats.org/officeDocument/2006/relationships/image" Target="../media/image29.png"/><Relationship Id="rId9" Type="http://schemas.openxmlformats.org/officeDocument/2006/relationships/customXml" Target="../ink/ink3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customXml" Target="../ink/ink5.xml"/><Relationship Id="rId3" Type="http://schemas.openxmlformats.org/officeDocument/2006/relationships/image" Target="../media/image29.png"/><Relationship Id="rId7" Type="http://schemas.openxmlformats.org/officeDocument/2006/relationships/image" Target="../media/image18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4.xml"/><Relationship Id="rId11" Type="http://schemas.openxmlformats.org/officeDocument/2006/relationships/image" Target="../media/image200.png"/><Relationship Id="rId5" Type="http://schemas.openxmlformats.org/officeDocument/2006/relationships/image" Target="../media/image27.png"/><Relationship Id="rId10" Type="http://schemas.openxmlformats.org/officeDocument/2006/relationships/customXml" Target="../ink/ink6.xml"/><Relationship Id="rId4" Type="http://schemas.openxmlformats.org/officeDocument/2006/relationships/image" Target="../media/image30.png"/><Relationship Id="rId9" Type="http://schemas.openxmlformats.org/officeDocument/2006/relationships/image" Target="../media/image19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3" Type="http://schemas.openxmlformats.org/officeDocument/2006/relationships/image" Target="../media/image31.png"/><Relationship Id="rId7" Type="http://schemas.openxmlformats.org/officeDocument/2006/relationships/customXml" Target="../ink/ink8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0.png"/><Relationship Id="rId5" Type="http://schemas.openxmlformats.org/officeDocument/2006/relationships/customXml" Target="../ink/ink7.xml"/><Relationship Id="rId10" Type="http://schemas.openxmlformats.org/officeDocument/2006/relationships/image" Target="../media/image200.png"/><Relationship Id="rId4" Type="http://schemas.openxmlformats.org/officeDocument/2006/relationships/image" Target="../media/image27.png"/><Relationship Id="rId9" Type="http://schemas.openxmlformats.org/officeDocument/2006/relationships/customXml" Target="../ink/ink9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3" Type="http://schemas.openxmlformats.org/officeDocument/2006/relationships/image" Target="../media/image32.png"/><Relationship Id="rId7" Type="http://schemas.openxmlformats.org/officeDocument/2006/relationships/customXml" Target="../ink/ink11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0.png"/><Relationship Id="rId5" Type="http://schemas.openxmlformats.org/officeDocument/2006/relationships/customXml" Target="../ink/ink10.xml"/><Relationship Id="rId10" Type="http://schemas.openxmlformats.org/officeDocument/2006/relationships/image" Target="../media/image200.png"/><Relationship Id="rId4" Type="http://schemas.openxmlformats.org/officeDocument/2006/relationships/image" Target="../media/image27.png"/><Relationship Id="rId9" Type="http://schemas.openxmlformats.org/officeDocument/2006/relationships/customXml" Target="../ink/ink1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3" Type="http://schemas.openxmlformats.org/officeDocument/2006/relationships/image" Target="../media/image33.png"/><Relationship Id="rId7" Type="http://schemas.openxmlformats.org/officeDocument/2006/relationships/customXml" Target="../ink/ink14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0.png"/><Relationship Id="rId5" Type="http://schemas.openxmlformats.org/officeDocument/2006/relationships/customXml" Target="../ink/ink13.xml"/><Relationship Id="rId10" Type="http://schemas.openxmlformats.org/officeDocument/2006/relationships/image" Target="../media/image200.png"/><Relationship Id="rId4" Type="http://schemas.openxmlformats.org/officeDocument/2006/relationships/image" Target="../media/image27.png"/><Relationship Id="rId9" Type="http://schemas.openxmlformats.org/officeDocument/2006/relationships/customXml" Target="../ink/ink15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13" Type="http://schemas.openxmlformats.org/officeDocument/2006/relationships/customXml" Target="../ink/ink20.xml"/><Relationship Id="rId3" Type="http://schemas.openxmlformats.org/officeDocument/2006/relationships/image" Target="../media/image33.png"/><Relationship Id="rId7" Type="http://schemas.openxmlformats.org/officeDocument/2006/relationships/customXml" Target="../ink/ink17.xml"/><Relationship Id="rId12" Type="http://schemas.openxmlformats.org/officeDocument/2006/relationships/image" Target="../media/image36.png"/><Relationship Id="rId2" Type="http://schemas.openxmlformats.org/officeDocument/2006/relationships/notesSlide" Target="../notesSlides/notesSlide28.xml"/><Relationship Id="rId16" Type="http://schemas.openxmlformats.org/officeDocument/2006/relationships/image" Target="../media/image27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0.png"/><Relationship Id="rId11" Type="http://schemas.openxmlformats.org/officeDocument/2006/relationships/customXml" Target="../ink/ink19.xml"/><Relationship Id="rId5" Type="http://schemas.openxmlformats.org/officeDocument/2006/relationships/customXml" Target="../ink/ink16.xml"/><Relationship Id="rId15" Type="http://schemas.openxmlformats.org/officeDocument/2006/relationships/customXml" Target="../ink/ink21.xml"/><Relationship Id="rId10" Type="http://schemas.openxmlformats.org/officeDocument/2006/relationships/image" Target="../media/image200.png"/><Relationship Id="rId4" Type="http://schemas.openxmlformats.org/officeDocument/2006/relationships/image" Target="../media/image27.png"/><Relationship Id="rId9" Type="http://schemas.openxmlformats.org/officeDocument/2006/relationships/customXml" Target="../ink/ink18.xml"/><Relationship Id="rId14" Type="http://schemas.openxmlformats.org/officeDocument/2006/relationships/image" Target="../media/image26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customXml" Target="../ink/ink24.xml"/><Relationship Id="rId13" Type="http://schemas.openxmlformats.org/officeDocument/2006/relationships/image" Target="../media/image260.png"/><Relationship Id="rId18" Type="http://schemas.openxmlformats.org/officeDocument/2006/relationships/customXml" Target="../ink/ink29.xml"/><Relationship Id="rId3" Type="http://schemas.openxmlformats.org/officeDocument/2006/relationships/image" Target="../media/image27.png"/><Relationship Id="rId21" Type="http://schemas.openxmlformats.org/officeDocument/2006/relationships/image" Target="../media/image300.png"/><Relationship Id="rId7" Type="http://schemas.openxmlformats.org/officeDocument/2006/relationships/image" Target="../media/image190.png"/><Relationship Id="rId12" Type="http://schemas.openxmlformats.org/officeDocument/2006/relationships/customXml" Target="../ink/ink26.xml"/><Relationship Id="rId17" Type="http://schemas.openxmlformats.org/officeDocument/2006/relationships/image" Target="../media/image280.png"/><Relationship Id="rId2" Type="http://schemas.openxmlformats.org/officeDocument/2006/relationships/notesSlide" Target="../notesSlides/notesSlide29.xml"/><Relationship Id="rId16" Type="http://schemas.openxmlformats.org/officeDocument/2006/relationships/customXml" Target="../ink/ink28.xml"/><Relationship Id="rId20" Type="http://schemas.openxmlformats.org/officeDocument/2006/relationships/customXml" Target="../ink/ink30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3.xml"/><Relationship Id="rId11" Type="http://schemas.openxmlformats.org/officeDocument/2006/relationships/image" Target="../media/image36.png"/><Relationship Id="rId5" Type="http://schemas.openxmlformats.org/officeDocument/2006/relationships/image" Target="../media/image180.png"/><Relationship Id="rId15" Type="http://schemas.openxmlformats.org/officeDocument/2006/relationships/image" Target="../media/image270.png"/><Relationship Id="rId10" Type="http://schemas.openxmlformats.org/officeDocument/2006/relationships/customXml" Target="../ink/ink25.xml"/><Relationship Id="rId19" Type="http://schemas.openxmlformats.org/officeDocument/2006/relationships/image" Target="../media/image290.png"/><Relationship Id="rId4" Type="http://schemas.openxmlformats.org/officeDocument/2006/relationships/customXml" Target="../ink/ink22.xml"/><Relationship Id="rId9" Type="http://schemas.openxmlformats.org/officeDocument/2006/relationships/image" Target="../media/image200.png"/><Relationship Id="rId14" Type="http://schemas.openxmlformats.org/officeDocument/2006/relationships/customXml" Target="../ink/ink2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customXml" Target="../ink/ink33.xml"/><Relationship Id="rId13" Type="http://schemas.openxmlformats.org/officeDocument/2006/relationships/image" Target="../media/image260.png"/><Relationship Id="rId18" Type="http://schemas.openxmlformats.org/officeDocument/2006/relationships/customXml" Target="../ink/ink39.xml"/><Relationship Id="rId26" Type="http://schemas.openxmlformats.org/officeDocument/2006/relationships/customXml" Target="../ink/ink45.xml"/><Relationship Id="rId3" Type="http://schemas.openxmlformats.org/officeDocument/2006/relationships/image" Target="../media/image27.png"/><Relationship Id="rId21" Type="http://schemas.openxmlformats.org/officeDocument/2006/relationships/customXml" Target="../ink/ink42.xml"/><Relationship Id="rId7" Type="http://schemas.openxmlformats.org/officeDocument/2006/relationships/image" Target="../media/image190.png"/><Relationship Id="rId12" Type="http://schemas.openxmlformats.org/officeDocument/2006/relationships/customXml" Target="../ink/ink35.xml"/><Relationship Id="rId17" Type="http://schemas.openxmlformats.org/officeDocument/2006/relationships/customXml" Target="../ink/ink38.xml"/><Relationship Id="rId25" Type="http://schemas.openxmlformats.org/officeDocument/2006/relationships/image" Target="../media/image290.png"/><Relationship Id="rId2" Type="http://schemas.openxmlformats.org/officeDocument/2006/relationships/notesSlide" Target="../notesSlides/notesSlide30.xml"/><Relationship Id="rId16" Type="http://schemas.openxmlformats.org/officeDocument/2006/relationships/customXml" Target="../ink/ink37.xml"/><Relationship Id="rId20" Type="http://schemas.openxmlformats.org/officeDocument/2006/relationships/customXml" Target="../ink/ink41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2.xml"/><Relationship Id="rId11" Type="http://schemas.openxmlformats.org/officeDocument/2006/relationships/image" Target="../media/image36.png"/><Relationship Id="rId24" Type="http://schemas.openxmlformats.org/officeDocument/2006/relationships/customXml" Target="../ink/ink44.xml"/><Relationship Id="rId5" Type="http://schemas.openxmlformats.org/officeDocument/2006/relationships/image" Target="../media/image180.png"/><Relationship Id="rId15" Type="http://schemas.openxmlformats.org/officeDocument/2006/relationships/image" Target="../media/image270.png"/><Relationship Id="rId23" Type="http://schemas.openxmlformats.org/officeDocument/2006/relationships/image" Target="../media/image280.png"/><Relationship Id="rId28" Type="http://schemas.openxmlformats.org/officeDocument/2006/relationships/image" Target="../media/image34.png"/><Relationship Id="rId10" Type="http://schemas.openxmlformats.org/officeDocument/2006/relationships/customXml" Target="../ink/ink34.xml"/><Relationship Id="rId19" Type="http://schemas.openxmlformats.org/officeDocument/2006/relationships/customXml" Target="../ink/ink40.xml"/><Relationship Id="rId4" Type="http://schemas.openxmlformats.org/officeDocument/2006/relationships/customXml" Target="../ink/ink31.xml"/><Relationship Id="rId9" Type="http://schemas.openxmlformats.org/officeDocument/2006/relationships/image" Target="../media/image200.png"/><Relationship Id="rId14" Type="http://schemas.openxmlformats.org/officeDocument/2006/relationships/customXml" Target="../ink/ink36.xml"/><Relationship Id="rId22" Type="http://schemas.openxmlformats.org/officeDocument/2006/relationships/customXml" Target="../ink/ink43.xml"/><Relationship Id="rId27" Type="http://schemas.openxmlformats.org/officeDocument/2006/relationships/image" Target="../media/image30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13" Type="http://schemas.openxmlformats.org/officeDocument/2006/relationships/customXml" Target="../ink/ink50.xml"/><Relationship Id="rId18" Type="http://schemas.openxmlformats.org/officeDocument/2006/relationships/customXml" Target="../ink/ink52.xml"/><Relationship Id="rId26" Type="http://schemas.openxmlformats.org/officeDocument/2006/relationships/customXml" Target="../ink/ink59.xml"/><Relationship Id="rId3" Type="http://schemas.openxmlformats.org/officeDocument/2006/relationships/image" Target="../media/image33.png"/><Relationship Id="rId21" Type="http://schemas.openxmlformats.org/officeDocument/2006/relationships/customXml" Target="../ink/ink55.xml"/><Relationship Id="rId7" Type="http://schemas.openxmlformats.org/officeDocument/2006/relationships/customXml" Target="../ink/ink47.xml"/><Relationship Id="rId12" Type="http://schemas.openxmlformats.org/officeDocument/2006/relationships/image" Target="../media/image36.png"/><Relationship Id="rId17" Type="http://schemas.openxmlformats.org/officeDocument/2006/relationships/image" Target="../media/image36.png"/><Relationship Id="rId25" Type="http://schemas.openxmlformats.org/officeDocument/2006/relationships/image" Target="../media/image280.png"/><Relationship Id="rId2" Type="http://schemas.openxmlformats.org/officeDocument/2006/relationships/notesSlide" Target="../notesSlides/notesSlide31.xml"/><Relationship Id="rId16" Type="http://schemas.openxmlformats.org/officeDocument/2006/relationships/image" Target="../media/image270.png"/><Relationship Id="rId20" Type="http://schemas.openxmlformats.org/officeDocument/2006/relationships/customXml" Target="../ink/ink54.xml"/><Relationship Id="rId29" Type="http://schemas.openxmlformats.org/officeDocument/2006/relationships/image" Target="../media/image30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0.png"/><Relationship Id="rId11" Type="http://schemas.openxmlformats.org/officeDocument/2006/relationships/customXml" Target="../ink/ink49.xml"/><Relationship Id="rId24" Type="http://schemas.openxmlformats.org/officeDocument/2006/relationships/customXml" Target="../ink/ink58.xml"/><Relationship Id="rId5" Type="http://schemas.openxmlformats.org/officeDocument/2006/relationships/customXml" Target="../ink/ink46.xml"/><Relationship Id="rId15" Type="http://schemas.openxmlformats.org/officeDocument/2006/relationships/customXml" Target="../ink/ink51.xml"/><Relationship Id="rId23" Type="http://schemas.openxmlformats.org/officeDocument/2006/relationships/customXml" Target="../ink/ink57.xml"/><Relationship Id="rId28" Type="http://schemas.openxmlformats.org/officeDocument/2006/relationships/customXml" Target="../ink/ink60.xml"/><Relationship Id="rId10" Type="http://schemas.openxmlformats.org/officeDocument/2006/relationships/image" Target="../media/image200.png"/><Relationship Id="rId19" Type="http://schemas.openxmlformats.org/officeDocument/2006/relationships/customXml" Target="../ink/ink53.xml"/><Relationship Id="rId4" Type="http://schemas.openxmlformats.org/officeDocument/2006/relationships/image" Target="../media/image27.png"/><Relationship Id="rId9" Type="http://schemas.openxmlformats.org/officeDocument/2006/relationships/customXml" Target="../ink/ink48.xml"/><Relationship Id="rId14" Type="http://schemas.openxmlformats.org/officeDocument/2006/relationships/image" Target="../media/image260.png"/><Relationship Id="rId22" Type="http://schemas.openxmlformats.org/officeDocument/2006/relationships/customXml" Target="../ink/ink56.xml"/><Relationship Id="rId27" Type="http://schemas.openxmlformats.org/officeDocument/2006/relationships/image" Target="../media/image290.png"/><Relationship Id="rId30" Type="http://schemas.openxmlformats.org/officeDocument/2006/relationships/image" Target="../media/image34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customXml" Target="../ink/ink63.xml"/><Relationship Id="rId13" Type="http://schemas.openxmlformats.org/officeDocument/2006/relationships/image" Target="../media/image260.png"/><Relationship Id="rId18" Type="http://schemas.openxmlformats.org/officeDocument/2006/relationships/customXml" Target="../ink/ink68.xml"/><Relationship Id="rId26" Type="http://schemas.openxmlformats.org/officeDocument/2006/relationships/image" Target="../media/image290.png"/><Relationship Id="rId3" Type="http://schemas.openxmlformats.org/officeDocument/2006/relationships/image" Target="../media/image27.png"/><Relationship Id="rId21" Type="http://schemas.openxmlformats.org/officeDocument/2006/relationships/customXml" Target="../ink/ink71.xml"/><Relationship Id="rId7" Type="http://schemas.openxmlformats.org/officeDocument/2006/relationships/image" Target="../media/image190.png"/><Relationship Id="rId12" Type="http://schemas.openxmlformats.org/officeDocument/2006/relationships/customXml" Target="../ink/ink65.xml"/><Relationship Id="rId17" Type="http://schemas.openxmlformats.org/officeDocument/2006/relationships/customXml" Target="../ink/ink67.xml"/><Relationship Id="rId25" Type="http://schemas.openxmlformats.org/officeDocument/2006/relationships/customXml" Target="../ink/ink74.xml"/><Relationship Id="rId2" Type="http://schemas.openxmlformats.org/officeDocument/2006/relationships/notesSlide" Target="../notesSlides/notesSlide32.xml"/><Relationship Id="rId16" Type="http://schemas.openxmlformats.org/officeDocument/2006/relationships/image" Target="../media/image36.png"/><Relationship Id="rId20" Type="http://schemas.openxmlformats.org/officeDocument/2006/relationships/customXml" Target="../ink/ink70.xml"/><Relationship Id="rId29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62.xml"/><Relationship Id="rId11" Type="http://schemas.openxmlformats.org/officeDocument/2006/relationships/image" Target="../media/image36.png"/><Relationship Id="rId24" Type="http://schemas.openxmlformats.org/officeDocument/2006/relationships/image" Target="../media/image280.png"/><Relationship Id="rId5" Type="http://schemas.openxmlformats.org/officeDocument/2006/relationships/image" Target="../media/image180.png"/><Relationship Id="rId15" Type="http://schemas.openxmlformats.org/officeDocument/2006/relationships/image" Target="../media/image270.png"/><Relationship Id="rId23" Type="http://schemas.openxmlformats.org/officeDocument/2006/relationships/customXml" Target="../ink/ink73.xml"/><Relationship Id="rId28" Type="http://schemas.openxmlformats.org/officeDocument/2006/relationships/image" Target="../media/image300.png"/><Relationship Id="rId10" Type="http://schemas.openxmlformats.org/officeDocument/2006/relationships/customXml" Target="../ink/ink64.xml"/><Relationship Id="rId19" Type="http://schemas.openxmlformats.org/officeDocument/2006/relationships/customXml" Target="../ink/ink69.xml"/><Relationship Id="rId4" Type="http://schemas.openxmlformats.org/officeDocument/2006/relationships/customXml" Target="../ink/ink61.xml"/><Relationship Id="rId9" Type="http://schemas.openxmlformats.org/officeDocument/2006/relationships/image" Target="../media/image200.png"/><Relationship Id="rId14" Type="http://schemas.openxmlformats.org/officeDocument/2006/relationships/customXml" Target="../ink/ink66.xml"/><Relationship Id="rId22" Type="http://schemas.openxmlformats.org/officeDocument/2006/relationships/customXml" Target="../ink/ink72.xml"/><Relationship Id="rId27" Type="http://schemas.openxmlformats.org/officeDocument/2006/relationships/customXml" Target="../ink/ink75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13" Type="http://schemas.openxmlformats.org/officeDocument/2006/relationships/customXml" Target="../ink/ink80.xml"/><Relationship Id="rId18" Type="http://schemas.openxmlformats.org/officeDocument/2006/relationships/customXml" Target="../ink/ink83.xml"/><Relationship Id="rId26" Type="http://schemas.openxmlformats.org/officeDocument/2006/relationships/image" Target="../media/image290.png"/><Relationship Id="rId3" Type="http://schemas.openxmlformats.org/officeDocument/2006/relationships/image" Target="../media/image27.png"/><Relationship Id="rId21" Type="http://schemas.openxmlformats.org/officeDocument/2006/relationships/customXml" Target="../ink/ink86.xml"/><Relationship Id="rId7" Type="http://schemas.openxmlformats.org/officeDocument/2006/relationships/customXml" Target="../ink/ink77.xml"/><Relationship Id="rId12" Type="http://schemas.openxmlformats.org/officeDocument/2006/relationships/image" Target="../media/image36.png"/><Relationship Id="rId17" Type="http://schemas.openxmlformats.org/officeDocument/2006/relationships/customXml" Target="../ink/ink82.xml"/><Relationship Id="rId25" Type="http://schemas.openxmlformats.org/officeDocument/2006/relationships/customXml" Target="../ink/ink89.xml"/><Relationship Id="rId2" Type="http://schemas.openxmlformats.org/officeDocument/2006/relationships/notesSlide" Target="../notesSlides/notesSlide33.xml"/><Relationship Id="rId16" Type="http://schemas.openxmlformats.org/officeDocument/2006/relationships/image" Target="../media/image270.png"/><Relationship Id="rId20" Type="http://schemas.openxmlformats.org/officeDocument/2006/relationships/customXml" Target="../ink/ink85.xml"/><Relationship Id="rId29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0.png"/><Relationship Id="rId11" Type="http://schemas.openxmlformats.org/officeDocument/2006/relationships/customXml" Target="../ink/ink79.xml"/><Relationship Id="rId24" Type="http://schemas.openxmlformats.org/officeDocument/2006/relationships/image" Target="../media/image280.png"/><Relationship Id="rId5" Type="http://schemas.openxmlformats.org/officeDocument/2006/relationships/customXml" Target="../ink/ink76.xml"/><Relationship Id="rId15" Type="http://schemas.openxmlformats.org/officeDocument/2006/relationships/customXml" Target="../ink/ink81.xml"/><Relationship Id="rId23" Type="http://schemas.openxmlformats.org/officeDocument/2006/relationships/customXml" Target="../ink/ink88.xml"/><Relationship Id="rId28" Type="http://schemas.openxmlformats.org/officeDocument/2006/relationships/image" Target="../media/image300.png"/><Relationship Id="rId10" Type="http://schemas.openxmlformats.org/officeDocument/2006/relationships/image" Target="../media/image200.png"/><Relationship Id="rId19" Type="http://schemas.openxmlformats.org/officeDocument/2006/relationships/customXml" Target="../ink/ink84.xml"/><Relationship Id="rId4" Type="http://schemas.openxmlformats.org/officeDocument/2006/relationships/image" Target="../media/image33.png"/><Relationship Id="rId9" Type="http://schemas.openxmlformats.org/officeDocument/2006/relationships/customXml" Target="../ink/ink78.xml"/><Relationship Id="rId14" Type="http://schemas.openxmlformats.org/officeDocument/2006/relationships/image" Target="../media/image260.png"/><Relationship Id="rId22" Type="http://schemas.openxmlformats.org/officeDocument/2006/relationships/customXml" Target="../ink/ink87.xml"/><Relationship Id="rId27" Type="http://schemas.openxmlformats.org/officeDocument/2006/relationships/customXml" Target="../ink/ink90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customXml" Target="../ink/ink93.xml"/><Relationship Id="rId13" Type="http://schemas.openxmlformats.org/officeDocument/2006/relationships/image" Target="../media/image260.png"/><Relationship Id="rId18" Type="http://schemas.openxmlformats.org/officeDocument/2006/relationships/customXml" Target="../ink/ink99.xml"/><Relationship Id="rId26" Type="http://schemas.openxmlformats.org/officeDocument/2006/relationships/customXml" Target="../ink/ink105.xml"/><Relationship Id="rId3" Type="http://schemas.openxmlformats.org/officeDocument/2006/relationships/image" Target="../media/image27.png"/><Relationship Id="rId21" Type="http://schemas.openxmlformats.org/officeDocument/2006/relationships/customXml" Target="../ink/ink102.xml"/><Relationship Id="rId7" Type="http://schemas.openxmlformats.org/officeDocument/2006/relationships/image" Target="../media/image190.png"/><Relationship Id="rId12" Type="http://schemas.openxmlformats.org/officeDocument/2006/relationships/customXml" Target="../ink/ink95.xml"/><Relationship Id="rId17" Type="http://schemas.openxmlformats.org/officeDocument/2006/relationships/customXml" Target="../ink/ink98.xml"/><Relationship Id="rId25" Type="http://schemas.openxmlformats.org/officeDocument/2006/relationships/image" Target="../media/image290.png"/><Relationship Id="rId2" Type="http://schemas.openxmlformats.org/officeDocument/2006/relationships/notesSlide" Target="../notesSlides/notesSlide34.xml"/><Relationship Id="rId16" Type="http://schemas.openxmlformats.org/officeDocument/2006/relationships/customXml" Target="../ink/ink97.xml"/><Relationship Id="rId20" Type="http://schemas.openxmlformats.org/officeDocument/2006/relationships/customXml" Target="../ink/ink101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92.xml"/><Relationship Id="rId11" Type="http://schemas.openxmlformats.org/officeDocument/2006/relationships/image" Target="../media/image36.png"/><Relationship Id="rId24" Type="http://schemas.openxmlformats.org/officeDocument/2006/relationships/customXml" Target="../ink/ink104.xml"/><Relationship Id="rId5" Type="http://schemas.openxmlformats.org/officeDocument/2006/relationships/image" Target="../media/image180.png"/><Relationship Id="rId15" Type="http://schemas.openxmlformats.org/officeDocument/2006/relationships/image" Target="../media/image270.png"/><Relationship Id="rId23" Type="http://schemas.openxmlformats.org/officeDocument/2006/relationships/image" Target="../media/image280.png"/><Relationship Id="rId28" Type="http://schemas.openxmlformats.org/officeDocument/2006/relationships/image" Target="../media/image37.png"/><Relationship Id="rId10" Type="http://schemas.openxmlformats.org/officeDocument/2006/relationships/customXml" Target="../ink/ink94.xml"/><Relationship Id="rId19" Type="http://schemas.openxmlformats.org/officeDocument/2006/relationships/customXml" Target="../ink/ink100.xml"/><Relationship Id="rId4" Type="http://schemas.openxmlformats.org/officeDocument/2006/relationships/customXml" Target="../ink/ink91.xml"/><Relationship Id="rId9" Type="http://schemas.openxmlformats.org/officeDocument/2006/relationships/image" Target="../media/image200.png"/><Relationship Id="rId14" Type="http://schemas.openxmlformats.org/officeDocument/2006/relationships/customXml" Target="../ink/ink96.xml"/><Relationship Id="rId22" Type="http://schemas.openxmlformats.org/officeDocument/2006/relationships/customXml" Target="../ink/ink103.xml"/><Relationship Id="rId27" Type="http://schemas.openxmlformats.org/officeDocument/2006/relationships/image" Target="../media/image300.png"/></Relationships>
</file>

<file path=ppt/slides/_rels/slide35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10.xml"/><Relationship Id="rId18" Type="http://schemas.openxmlformats.org/officeDocument/2006/relationships/customXml" Target="../ink/ink113.xml"/><Relationship Id="rId26" Type="http://schemas.openxmlformats.org/officeDocument/2006/relationships/image" Target="../media/image290.png"/><Relationship Id="rId3" Type="http://schemas.openxmlformats.org/officeDocument/2006/relationships/image" Target="../media/image37.png"/><Relationship Id="rId21" Type="http://schemas.openxmlformats.org/officeDocument/2006/relationships/customXml" Target="../ink/ink116.xml"/><Relationship Id="rId34" Type="http://schemas.openxmlformats.org/officeDocument/2006/relationships/image" Target="../media/image350.png"/><Relationship Id="rId7" Type="http://schemas.openxmlformats.org/officeDocument/2006/relationships/customXml" Target="../ink/ink107.xml"/><Relationship Id="rId12" Type="http://schemas.openxmlformats.org/officeDocument/2006/relationships/image" Target="../media/image36.png"/><Relationship Id="rId17" Type="http://schemas.openxmlformats.org/officeDocument/2006/relationships/customXml" Target="../ink/ink112.xml"/><Relationship Id="rId25" Type="http://schemas.openxmlformats.org/officeDocument/2006/relationships/customXml" Target="../ink/ink119.xml"/><Relationship Id="rId33" Type="http://schemas.openxmlformats.org/officeDocument/2006/relationships/customXml" Target="../ink/ink123.xml"/><Relationship Id="rId2" Type="http://schemas.openxmlformats.org/officeDocument/2006/relationships/notesSlide" Target="../notesSlides/notesSlide35.xml"/><Relationship Id="rId16" Type="http://schemas.openxmlformats.org/officeDocument/2006/relationships/image" Target="../media/image270.png"/><Relationship Id="rId20" Type="http://schemas.openxmlformats.org/officeDocument/2006/relationships/customXml" Target="../ink/ink115.xml"/><Relationship Id="rId29" Type="http://schemas.openxmlformats.org/officeDocument/2006/relationships/customXml" Target="../ink/ink1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0.png"/><Relationship Id="rId11" Type="http://schemas.openxmlformats.org/officeDocument/2006/relationships/customXml" Target="../ink/ink109.xml"/><Relationship Id="rId24" Type="http://schemas.openxmlformats.org/officeDocument/2006/relationships/image" Target="../media/image280.png"/><Relationship Id="rId32" Type="http://schemas.openxmlformats.org/officeDocument/2006/relationships/image" Target="../media/image340.png"/><Relationship Id="rId5" Type="http://schemas.openxmlformats.org/officeDocument/2006/relationships/customXml" Target="../ink/ink106.xml"/><Relationship Id="rId15" Type="http://schemas.openxmlformats.org/officeDocument/2006/relationships/customXml" Target="../ink/ink111.xml"/><Relationship Id="rId23" Type="http://schemas.openxmlformats.org/officeDocument/2006/relationships/customXml" Target="../ink/ink118.xml"/><Relationship Id="rId28" Type="http://schemas.openxmlformats.org/officeDocument/2006/relationships/image" Target="../media/image300.png"/><Relationship Id="rId10" Type="http://schemas.openxmlformats.org/officeDocument/2006/relationships/image" Target="../media/image200.png"/><Relationship Id="rId19" Type="http://schemas.openxmlformats.org/officeDocument/2006/relationships/customXml" Target="../ink/ink114.xml"/><Relationship Id="rId31" Type="http://schemas.openxmlformats.org/officeDocument/2006/relationships/customXml" Target="../ink/ink122.xml"/><Relationship Id="rId4" Type="http://schemas.openxmlformats.org/officeDocument/2006/relationships/image" Target="../media/image27.png"/><Relationship Id="rId9" Type="http://schemas.openxmlformats.org/officeDocument/2006/relationships/customXml" Target="../ink/ink108.xml"/><Relationship Id="rId14" Type="http://schemas.openxmlformats.org/officeDocument/2006/relationships/image" Target="../media/image260.png"/><Relationship Id="rId22" Type="http://schemas.openxmlformats.org/officeDocument/2006/relationships/customXml" Target="../ink/ink117.xml"/><Relationship Id="rId27" Type="http://schemas.openxmlformats.org/officeDocument/2006/relationships/customXml" Target="../ink/ink120.xml"/><Relationship Id="rId30" Type="http://schemas.openxmlformats.org/officeDocument/2006/relationships/image" Target="../media/image330.png"/><Relationship Id="rId8" Type="http://schemas.openxmlformats.org/officeDocument/2006/relationships/image" Target="../media/image190.png"/></Relationships>
</file>

<file path=ppt/slides/_rels/slide3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60.png"/><Relationship Id="rId18" Type="http://schemas.openxmlformats.org/officeDocument/2006/relationships/customXml" Target="../ink/ink132.xml"/><Relationship Id="rId26" Type="http://schemas.openxmlformats.org/officeDocument/2006/relationships/customXml" Target="../ink/ink138.xml"/><Relationship Id="rId39" Type="http://schemas.openxmlformats.org/officeDocument/2006/relationships/image" Target="../media/image39.png"/><Relationship Id="rId21" Type="http://schemas.openxmlformats.org/officeDocument/2006/relationships/customXml" Target="../ink/ink135.xml"/><Relationship Id="rId34" Type="http://schemas.openxmlformats.org/officeDocument/2006/relationships/customXml" Target="../ink/ink142.xml"/><Relationship Id="rId7" Type="http://schemas.openxmlformats.org/officeDocument/2006/relationships/image" Target="../media/image190.png"/><Relationship Id="rId12" Type="http://schemas.openxmlformats.org/officeDocument/2006/relationships/customXml" Target="../ink/ink128.xml"/><Relationship Id="rId17" Type="http://schemas.openxmlformats.org/officeDocument/2006/relationships/customXml" Target="../ink/ink131.xml"/><Relationship Id="rId25" Type="http://schemas.openxmlformats.org/officeDocument/2006/relationships/image" Target="../media/image290.png"/><Relationship Id="rId33" Type="http://schemas.openxmlformats.org/officeDocument/2006/relationships/image" Target="../media/image350.png"/><Relationship Id="rId38" Type="http://schemas.openxmlformats.org/officeDocument/2006/relationships/image" Target="../media/image38.png"/><Relationship Id="rId2" Type="http://schemas.openxmlformats.org/officeDocument/2006/relationships/notesSlide" Target="../notesSlides/notesSlide36.xml"/><Relationship Id="rId16" Type="http://schemas.openxmlformats.org/officeDocument/2006/relationships/customXml" Target="../ink/ink130.xml"/><Relationship Id="rId20" Type="http://schemas.openxmlformats.org/officeDocument/2006/relationships/customXml" Target="../ink/ink134.xml"/><Relationship Id="rId29" Type="http://schemas.openxmlformats.org/officeDocument/2006/relationships/image" Target="../media/image330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25.xml"/><Relationship Id="rId11" Type="http://schemas.openxmlformats.org/officeDocument/2006/relationships/image" Target="../media/image36.png"/><Relationship Id="rId24" Type="http://schemas.openxmlformats.org/officeDocument/2006/relationships/customXml" Target="../ink/ink137.xml"/><Relationship Id="rId32" Type="http://schemas.openxmlformats.org/officeDocument/2006/relationships/customXml" Target="../ink/ink141.xml"/><Relationship Id="rId37" Type="http://schemas.openxmlformats.org/officeDocument/2006/relationships/image" Target="../media/image370.png"/><Relationship Id="rId5" Type="http://schemas.openxmlformats.org/officeDocument/2006/relationships/image" Target="../media/image180.png"/><Relationship Id="rId15" Type="http://schemas.openxmlformats.org/officeDocument/2006/relationships/image" Target="../media/image270.png"/><Relationship Id="rId23" Type="http://schemas.openxmlformats.org/officeDocument/2006/relationships/image" Target="../media/image280.png"/><Relationship Id="rId28" Type="http://schemas.openxmlformats.org/officeDocument/2006/relationships/customXml" Target="../ink/ink139.xml"/><Relationship Id="rId36" Type="http://schemas.openxmlformats.org/officeDocument/2006/relationships/customXml" Target="../ink/ink143.xml"/><Relationship Id="rId10" Type="http://schemas.openxmlformats.org/officeDocument/2006/relationships/customXml" Target="../ink/ink127.xml"/><Relationship Id="rId19" Type="http://schemas.openxmlformats.org/officeDocument/2006/relationships/customXml" Target="../ink/ink133.xml"/><Relationship Id="rId31" Type="http://schemas.openxmlformats.org/officeDocument/2006/relationships/image" Target="../media/image340.png"/><Relationship Id="rId4" Type="http://schemas.openxmlformats.org/officeDocument/2006/relationships/customXml" Target="../ink/ink124.xml"/><Relationship Id="rId9" Type="http://schemas.openxmlformats.org/officeDocument/2006/relationships/image" Target="../media/image200.png"/><Relationship Id="rId14" Type="http://schemas.openxmlformats.org/officeDocument/2006/relationships/customXml" Target="../ink/ink129.xml"/><Relationship Id="rId22" Type="http://schemas.openxmlformats.org/officeDocument/2006/relationships/customXml" Target="../ink/ink136.xml"/><Relationship Id="rId27" Type="http://schemas.openxmlformats.org/officeDocument/2006/relationships/image" Target="../media/image300.png"/><Relationship Id="rId30" Type="http://schemas.openxmlformats.org/officeDocument/2006/relationships/customXml" Target="../ink/ink140.xml"/><Relationship Id="rId35" Type="http://schemas.openxmlformats.org/officeDocument/2006/relationships/image" Target="../media/image360.png"/><Relationship Id="rId8" Type="http://schemas.openxmlformats.org/officeDocument/2006/relationships/customXml" Target="../ink/ink126.xml"/><Relationship Id="rId3" Type="http://schemas.openxmlformats.org/officeDocument/2006/relationships/image" Target="../media/image27.png"/></Relationships>
</file>

<file path=ppt/slides/_rels/slide37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49.xml"/><Relationship Id="rId18" Type="http://schemas.openxmlformats.org/officeDocument/2006/relationships/customXml" Target="../ink/ink153.xml"/><Relationship Id="rId26" Type="http://schemas.openxmlformats.org/officeDocument/2006/relationships/image" Target="../media/image300.png"/><Relationship Id="rId39" Type="http://schemas.openxmlformats.org/officeDocument/2006/relationships/customXml" Target="../ink/ink164.xml"/><Relationship Id="rId21" Type="http://schemas.openxmlformats.org/officeDocument/2006/relationships/customXml" Target="../ink/ink156.xml"/><Relationship Id="rId34" Type="http://schemas.openxmlformats.org/officeDocument/2006/relationships/image" Target="../media/image360.png"/><Relationship Id="rId42" Type="http://schemas.openxmlformats.org/officeDocument/2006/relationships/image" Target="../media/image41.png"/><Relationship Id="rId7" Type="http://schemas.openxmlformats.org/officeDocument/2006/relationships/customXml" Target="../ink/ink146.xml"/><Relationship Id="rId2" Type="http://schemas.openxmlformats.org/officeDocument/2006/relationships/image" Target="../media/image27.png"/><Relationship Id="rId16" Type="http://schemas.openxmlformats.org/officeDocument/2006/relationships/customXml" Target="../ink/ink151.xml"/><Relationship Id="rId20" Type="http://schemas.openxmlformats.org/officeDocument/2006/relationships/customXml" Target="../ink/ink155.xml"/><Relationship Id="rId29" Type="http://schemas.openxmlformats.org/officeDocument/2006/relationships/customXml" Target="../ink/ink160.xml"/><Relationship Id="rId41" Type="http://schemas.openxmlformats.org/officeDocument/2006/relationships/customXml" Target="../ink/ink16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0.png"/><Relationship Id="rId11" Type="http://schemas.openxmlformats.org/officeDocument/2006/relationships/customXml" Target="../ink/ink148.xml"/><Relationship Id="rId24" Type="http://schemas.openxmlformats.org/officeDocument/2006/relationships/image" Target="../media/image290.png"/><Relationship Id="rId32" Type="http://schemas.openxmlformats.org/officeDocument/2006/relationships/image" Target="../media/image350.png"/><Relationship Id="rId37" Type="http://schemas.openxmlformats.org/officeDocument/2006/relationships/image" Target="../media/image38.png"/><Relationship Id="rId40" Type="http://schemas.openxmlformats.org/officeDocument/2006/relationships/image" Target="../media/image40.png"/><Relationship Id="rId5" Type="http://schemas.openxmlformats.org/officeDocument/2006/relationships/customXml" Target="../ink/ink145.xml"/><Relationship Id="rId15" Type="http://schemas.openxmlformats.org/officeDocument/2006/relationships/customXml" Target="../ink/ink150.xml"/><Relationship Id="rId23" Type="http://schemas.openxmlformats.org/officeDocument/2006/relationships/customXml" Target="../ink/ink157.xml"/><Relationship Id="rId28" Type="http://schemas.openxmlformats.org/officeDocument/2006/relationships/image" Target="../media/image330.png"/><Relationship Id="rId36" Type="http://schemas.openxmlformats.org/officeDocument/2006/relationships/image" Target="../media/image370.png"/><Relationship Id="rId10" Type="http://schemas.openxmlformats.org/officeDocument/2006/relationships/image" Target="../media/image36.png"/><Relationship Id="rId19" Type="http://schemas.openxmlformats.org/officeDocument/2006/relationships/customXml" Target="../ink/ink154.xml"/><Relationship Id="rId31" Type="http://schemas.openxmlformats.org/officeDocument/2006/relationships/customXml" Target="../ink/ink161.xml"/><Relationship Id="rId4" Type="http://schemas.openxmlformats.org/officeDocument/2006/relationships/image" Target="../media/image180.png"/><Relationship Id="rId9" Type="http://schemas.openxmlformats.org/officeDocument/2006/relationships/customXml" Target="../ink/ink147.xml"/><Relationship Id="rId14" Type="http://schemas.openxmlformats.org/officeDocument/2006/relationships/image" Target="../media/image270.png"/><Relationship Id="rId22" Type="http://schemas.openxmlformats.org/officeDocument/2006/relationships/image" Target="../media/image280.png"/><Relationship Id="rId27" Type="http://schemas.openxmlformats.org/officeDocument/2006/relationships/customXml" Target="../ink/ink159.xml"/><Relationship Id="rId30" Type="http://schemas.openxmlformats.org/officeDocument/2006/relationships/image" Target="../media/image340.png"/><Relationship Id="rId35" Type="http://schemas.openxmlformats.org/officeDocument/2006/relationships/customXml" Target="../ink/ink163.xml"/><Relationship Id="rId8" Type="http://schemas.openxmlformats.org/officeDocument/2006/relationships/image" Target="../media/image200.png"/><Relationship Id="rId3" Type="http://schemas.openxmlformats.org/officeDocument/2006/relationships/customXml" Target="../ink/ink144.xml"/><Relationship Id="rId12" Type="http://schemas.openxmlformats.org/officeDocument/2006/relationships/image" Target="../media/image260.png"/><Relationship Id="rId17" Type="http://schemas.openxmlformats.org/officeDocument/2006/relationships/customXml" Target="../ink/ink152.xml"/><Relationship Id="rId25" Type="http://schemas.openxmlformats.org/officeDocument/2006/relationships/customXml" Target="../ink/ink158.xml"/><Relationship Id="rId33" Type="http://schemas.openxmlformats.org/officeDocument/2006/relationships/customXml" Target="../ink/ink162.xml"/><Relationship Id="rId38" Type="http://schemas.openxmlformats.org/officeDocument/2006/relationships/image" Target="../media/image39.png"/></Relationships>
</file>

<file path=ppt/slides/_rels/slide3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60.png"/><Relationship Id="rId18" Type="http://schemas.openxmlformats.org/officeDocument/2006/relationships/customXml" Target="../ink/ink174.xml"/><Relationship Id="rId26" Type="http://schemas.openxmlformats.org/officeDocument/2006/relationships/customXml" Target="../ink/ink180.xml"/><Relationship Id="rId39" Type="http://schemas.openxmlformats.org/officeDocument/2006/relationships/image" Target="../media/image40.png"/><Relationship Id="rId21" Type="http://schemas.openxmlformats.org/officeDocument/2006/relationships/customXml" Target="../ink/ink177.xml"/><Relationship Id="rId34" Type="http://schemas.openxmlformats.org/officeDocument/2006/relationships/customXml" Target="../ink/ink184.xml"/><Relationship Id="rId42" Type="http://schemas.openxmlformats.org/officeDocument/2006/relationships/customXml" Target="../ink/ink188.xml"/><Relationship Id="rId47" Type="http://schemas.openxmlformats.org/officeDocument/2006/relationships/customXml" Target="../ink/ink189.xml"/><Relationship Id="rId50" Type="http://schemas.openxmlformats.org/officeDocument/2006/relationships/image" Target="../media/image47.png"/><Relationship Id="rId55" Type="http://schemas.openxmlformats.org/officeDocument/2006/relationships/customXml" Target="../ink/ink193.xml"/><Relationship Id="rId7" Type="http://schemas.openxmlformats.org/officeDocument/2006/relationships/image" Target="../media/image190.png"/><Relationship Id="rId2" Type="http://schemas.openxmlformats.org/officeDocument/2006/relationships/notesSlide" Target="../notesSlides/notesSlide37.xml"/><Relationship Id="rId16" Type="http://schemas.openxmlformats.org/officeDocument/2006/relationships/customXml" Target="../ink/ink172.xml"/><Relationship Id="rId29" Type="http://schemas.openxmlformats.org/officeDocument/2006/relationships/image" Target="../media/image330.png"/><Relationship Id="rId11" Type="http://schemas.openxmlformats.org/officeDocument/2006/relationships/image" Target="../media/image36.png"/><Relationship Id="rId24" Type="http://schemas.openxmlformats.org/officeDocument/2006/relationships/customXml" Target="../ink/ink179.xml"/><Relationship Id="rId32" Type="http://schemas.openxmlformats.org/officeDocument/2006/relationships/customXml" Target="../ink/ink183.xml"/><Relationship Id="rId37" Type="http://schemas.openxmlformats.org/officeDocument/2006/relationships/image" Target="../media/image370.png"/><Relationship Id="rId40" Type="http://schemas.openxmlformats.org/officeDocument/2006/relationships/customXml" Target="../ink/ink187.xml"/><Relationship Id="rId45" Type="http://schemas.openxmlformats.org/officeDocument/2006/relationships/image" Target="../media/image44.png"/><Relationship Id="rId53" Type="http://schemas.openxmlformats.org/officeDocument/2006/relationships/customXml" Target="../ink/ink192.xml"/><Relationship Id="rId58" Type="http://schemas.openxmlformats.org/officeDocument/2006/relationships/image" Target="../media/image51.png"/><Relationship Id="rId5" Type="http://schemas.openxmlformats.org/officeDocument/2006/relationships/image" Target="../media/image180.png"/><Relationship Id="rId19" Type="http://schemas.openxmlformats.org/officeDocument/2006/relationships/customXml" Target="../ink/ink175.xml"/><Relationship Id="rId4" Type="http://schemas.openxmlformats.org/officeDocument/2006/relationships/customXml" Target="../ink/ink166.xml"/><Relationship Id="rId9" Type="http://schemas.openxmlformats.org/officeDocument/2006/relationships/image" Target="../media/image200.png"/><Relationship Id="rId14" Type="http://schemas.openxmlformats.org/officeDocument/2006/relationships/customXml" Target="../ink/ink171.xml"/><Relationship Id="rId22" Type="http://schemas.openxmlformats.org/officeDocument/2006/relationships/customXml" Target="../ink/ink178.xml"/><Relationship Id="rId27" Type="http://schemas.openxmlformats.org/officeDocument/2006/relationships/image" Target="../media/image300.png"/><Relationship Id="rId30" Type="http://schemas.openxmlformats.org/officeDocument/2006/relationships/customXml" Target="../ink/ink182.xml"/><Relationship Id="rId35" Type="http://schemas.openxmlformats.org/officeDocument/2006/relationships/image" Target="../media/image360.png"/><Relationship Id="rId43" Type="http://schemas.openxmlformats.org/officeDocument/2006/relationships/image" Target="../media/image42.png"/><Relationship Id="rId48" Type="http://schemas.openxmlformats.org/officeDocument/2006/relationships/image" Target="../media/image46.png"/><Relationship Id="rId56" Type="http://schemas.openxmlformats.org/officeDocument/2006/relationships/image" Target="../media/image50.png"/><Relationship Id="rId8" Type="http://schemas.openxmlformats.org/officeDocument/2006/relationships/customXml" Target="../ink/ink168.xml"/><Relationship Id="rId51" Type="http://schemas.openxmlformats.org/officeDocument/2006/relationships/customXml" Target="../ink/ink191.xml"/><Relationship Id="rId3" Type="http://schemas.openxmlformats.org/officeDocument/2006/relationships/image" Target="../media/image27.png"/><Relationship Id="rId12" Type="http://schemas.openxmlformats.org/officeDocument/2006/relationships/customXml" Target="../ink/ink170.xml"/><Relationship Id="rId17" Type="http://schemas.openxmlformats.org/officeDocument/2006/relationships/customXml" Target="../ink/ink173.xml"/><Relationship Id="rId25" Type="http://schemas.openxmlformats.org/officeDocument/2006/relationships/image" Target="../media/image290.png"/><Relationship Id="rId33" Type="http://schemas.openxmlformats.org/officeDocument/2006/relationships/image" Target="../media/image350.png"/><Relationship Id="rId38" Type="http://schemas.openxmlformats.org/officeDocument/2006/relationships/customXml" Target="../ink/ink186.xml"/><Relationship Id="rId46" Type="http://schemas.openxmlformats.org/officeDocument/2006/relationships/image" Target="../media/image45.png"/><Relationship Id="rId20" Type="http://schemas.openxmlformats.org/officeDocument/2006/relationships/customXml" Target="../ink/ink176.xml"/><Relationship Id="rId41" Type="http://schemas.openxmlformats.org/officeDocument/2006/relationships/image" Target="../media/image41.png"/><Relationship Id="rId54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67.xml"/><Relationship Id="rId15" Type="http://schemas.openxmlformats.org/officeDocument/2006/relationships/image" Target="../media/image270.png"/><Relationship Id="rId23" Type="http://schemas.openxmlformats.org/officeDocument/2006/relationships/image" Target="../media/image280.png"/><Relationship Id="rId28" Type="http://schemas.openxmlformats.org/officeDocument/2006/relationships/customXml" Target="../ink/ink181.xml"/><Relationship Id="rId36" Type="http://schemas.openxmlformats.org/officeDocument/2006/relationships/customXml" Target="../ink/ink185.xml"/><Relationship Id="rId49" Type="http://schemas.openxmlformats.org/officeDocument/2006/relationships/customXml" Target="../ink/ink190.xml"/><Relationship Id="rId57" Type="http://schemas.openxmlformats.org/officeDocument/2006/relationships/customXml" Target="../ink/ink194.xml"/><Relationship Id="rId10" Type="http://schemas.openxmlformats.org/officeDocument/2006/relationships/customXml" Target="../ink/ink169.xml"/><Relationship Id="rId31" Type="http://schemas.openxmlformats.org/officeDocument/2006/relationships/image" Target="../media/image340.png"/><Relationship Id="rId44" Type="http://schemas.openxmlformats.org/officeDocument/2006/relationships/image" Target="../media/image43.png"/><Relationship Id="rId52" Type="http://schemas.openxmlformats.org/officeDocument/2006/relationships/image" Target="../media/image48.png"/></Relationships>
</file>

<file path=ppt/slides/_rels/slide3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60.png"/><Relationship Id="rId18" Type="http://schemas.openxmlformats.org/officeDocument/2006/relationships/customXml" Target="../ink/ink203.xml"/><Relationship Id="rId26" Type="http://schemas.openxmlformats.org/officeDocument/2006/relationships/customXml" Target="../ink/ink209.xml"/><Relationship Id="rId39" Type="http://schemas.openxmlformats.org/officeDocument/2006/relationships/image" Target="../media/image40.png"/><Relationship Id="rId21" Type="http://schemas.openxmlformats.org/officeDocument/2006/relationships/customXml" Target="../ink/ink206.xml"/><Relationship Id="rId34" Type="http://schemas.openxmlformats.org/officeDocument/2006/relationships/customXml" Target="../ink/ink213.xml"/><Relationship Id="rId42" Type="http://schemas.openxmlformats.org/officeDocument/2006/relationships/customXml" Target="../ink/ink217.xml"/><Relationship Id="rId47" Type="http://schemas.openxmlformats.org/officeDocument/2006/relationships/image" Target="../media/image47.png"/><Relationship Id="rId50" Type="http://schemas.openxmlformats.org/officeDocument/2006/relationships/customXml" Target="../ink/ink221.xml"/><Relationship Id="rId55" Type="http://schemas.openxmlformats.org/officeDocument/2006/relationships/image" Target="../media/image51.png"/><Relationship Id="rId7" Type="http://schemas.openxmlformats.org/officeDocument/2006/relationships/image" Target="../media/image190.png"/><Relationship Id="rId2" Type="http://schemas.openxmlformats.org/officeDocument/2006/relationships/notesSlide" Target="../notesSlides/notesSlide38.xml"/><Relationship Id="rId16" Type="http://schemas.openxmlformats.org/officeDocument/2006/relationships/customXml" Target="../ink/ink201.xml"/><Relationship Id="rId29" Type="http://schemas.openxmlformats.org/officeDocument/2006/relationships/image" Target="../media/image330.png"/><Relationship Id="rId11" Type="http://schemas.openxmlformats.org/officeDocument/2006/relationships/image" Target="../media/image36.png"/><Relationship Id="rId24" Type="http://schemas.openxmlformats.org/officeDocument/2006/relationships/customXml" Target="../ink/ink208.xml"/><Relationship Id="rId32" Type="http://schemas.openxmlformats.org/officeDocument/2006/relationships/customXml" Target="../ink/ink212.xml"/><Relationship Id="rId37" Type="http://schemas.openxmlformats.org/officeDocument/2006/relationships/image" Target="../media/image370.png"/><Relationship Id="rId40" Type="http://schemas.openxmlformats.org/officeDocument/2006/relationships/customXml" Target="../ink/ink216.xml"/><Relationship Id="rId45" Type="http://schemas.openxmlformats.org/officeDocument/2006/relationships/image" Target="../media/image46.png"/><Relationship Id="rId53" Type="http://schemas.openxmlformats.org/officeDocument/2006/relationships/image" Target="../media/image50.png"/><Relationship Id="rId5" Type="http://schemas.openxmlformats.org/officeDocument/2006/relationships/image" Target="../media/image180.png"/><Relationship Id="rId10" Type="http://schemas.openxmlformats.org/officeDocument/2006/relationships/customXml" Target="../ink/ink198.xml"/><Relationship Id="rId19" Type="http://schemas.openxmlformats.org/officeDocument/2006/relationships/customXml" Target="../ink/ink204.xml"/><Relationship Id="rId31" Type="http://schemas.openxmlformats.org/officeDocument/2006/relationships/image" Target="../media/image340.png"/><Relationship Id="rId44" Type="http://schemas.openxmlformats.org/officeDocument/2006/relationships/customXml" Target="../ink/ink218.xml"/><Relationship Id="rId52" Type="http://schemas.openxmlformats.org/officeDocument/2006/relationships/customXml" Target="../ink/ink222.xml"/><Relationship Id="rId4" Type="http://schemas.openxmlformats.org/officeDocument/2006/relationships/customXml" Target="../ink/ink195.xml"/><Relationship Id="rId9" Type="http://schemas.openxmlformats.org/officeDocument/2006/relationships/image" Target="../media/image200.png"/><Relationship Id="rId14" Type="http://schemas.openxmlformats.org/officeDocument/2006/relationships/customXml" Target="../ink/ink200.xml"/><Relationship Id="rId22" Type="http://schemas.openxmlformats.org/officeDocument/2006/relationships/customXml" Target="../ink/ink207.xml"/><Relationship Id="rId27" Type="http://schemas.openxmlformats.org/officeDocument/2006/relationships/image" Target="../media/image300.png"/><Relationship Id="rId30" Type="http://schemas.openxmlformats.org/officeDocument/2006/relationships/customXml" Target="../ink/ink211.xml"/><Relationship Id="rId35" Type="http://schemas.openxmlformats.org/officeDocument/2006/relationships/image" Target="../media/image360.png"/><Relationship Id="rId43" Type="http://schemas.openxmlformats.org/officeDocument/2006/relationships/image" Target="../media/image42.png"/><Relationship Id="rId48" Type="http://schemas.openxmlformats.org/officeDocument/2006/relationships/customXml" Target="../ink/ink220.xml"/><Relationship Id="rId56" Type="http://schemas.openxmlformats.org/officeDocument/2006/relationships/image" Target="../media/image52.png"/><Relationship Id="rId8" Type="http://schemas.openxmlformats.org/officeDocument/2006/relationships/customXml" Target="../ink/ink197.xml"/><Relationship Id="rId51" Type="http://schemas.openxmlformats.org/officeDocument/2006/relationships/image" Target="../media/image49.png"/><Relationship Id="rId3" Type="http://schemas.openxmlformats.org/officeDocument/2006/relationships/image" Target="../media/image27.png"/><Relationship Id="rId12" Type="http://schemas.openxmlformats.org/officeDocument/2006/relationships/customXml" Target="../ink/ink199.xml"/><Relationship Id="rId17" Type="http://schemas.openxmlformats.org/officeDocument/2006/relationships/customXml" Target="../ink/ink202.xml"/><Relationship Id="rId25" Type="http://schemas.openxmlformats.org/officeDocument/2006/relationships/image" Target="../media/image290.png"/><Relationship Id="rId33" Type="http://schemas.openxmlformats.org/officeDocument/2006/relationships/image" Target="../media/image350.png"/><Relationship Id="rId38" Type="http://schemas.openxmlformats.org/officeDocument/2006/relationships/customXml" Target="../ink/ink215.xml"/><Relationship Id="rId46" Type="http://schemas.openxmlformats.org/officeDocument/2006/relationships/customXml" Target="../ink/ink219.xml"/><Relationship Id="rId20" Type="http://schemas.openxmlformats.org/officeDocument/2006/relationships/customXml" Target="../ink/ink205.xml"/><Relationship Id="rId41" Type="http://schemas.openxmlformats.org/officeDocument/2006/relationships/image" Target="../media/image41.png"/><Relationship Id="rId54" Type="http://schemas.openxmlformats.org/officeDocument/2006/relationships/customXml" Target="../ink/ink223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96.xml"/><Relationship Id="rId15" Type="http://schemas.openxmlformats.org/officeDocument/2006/relationships/image" Target="../media/image270.png"/><Relationship Id="rId23" Type="http://schemas.openxmlformats.org/officeDocument/2006/relationships/image" Target="../media/image280.png"/><Relationship Id="rId28" Type="http://schemas.openxmlformats.org/officeDocument/2006/relationships/customXml" Target="../ink/ink210.xml"/><Relationship Id="rId36" Type="http://schemas.openxmlformats.org/officeDocument/2006/relationships/customXml" Target="../ink/ink214.xml"/><Relationship Id="rId49" Type="http://schemas.openxmlformats.org/officeDocument/2006/relationships/image" Target="../media/image4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13" Type="http://schemas.openxmlformats.org/officeDocument/2006/relationships/customXml" Target="../ink/ink229.xml"/><Relationship Id="rId18" Type="http://schemas.openxmlformats.org/officeDocument/2006/relationships/customXml" Target="../ink/ink233.xml"/><Relationship Id="rId26" Type="http://schemas.openxmlformats.org/officeDocument/2006/relationships/image" Target="../media/image300.png"/><Relationship Id="rId39" Type="http://schemas.openxmlformats.org/officeDocument/2006/relationships/customXml" Target="../ink/ink245.xml"/><Relationship Id="rId21" Type="http://schemas.openxmlformats.org/officeDocument/2006/relationships/customXml" Target="../ink/ink236.xml"/><Relationship Id="rId34" Type="http://schemas.openxmlformats.org/officeDocument/2006/relationships/image" Target="../media/image360.png"/><Relationship Id="rId42" Type="http://schemas.openxmlformats.org/officeDocument/2006/relationships/image" Target="../media/image42.png"/><Relationship Id="rId47" Type="http://schemas.openxmlformats.org/officeDocument/2006/relationships/customXml" Target="../ink/ink249.xml"/><Relationship Id="rId50" Type="http://schemas.openxmlformats.org/officeDocument/2006/relationships/image" Target="../media/image49.png"/><Relationship Id="rId55" Type="http://schemas.openxmlformats.org/officeDocument/2006/relationships/image" Target="../media/image53.png"/><Relationship Id="rId7" Type="http://schemas.openxmlformats.org/officeDocument/2006/relationships/customXml" Target="../ink/ink226.xml"/><Relationship Id="rId2" Type="http://schemas.openxmlformats.org/officeDocument/2006/relationships/image" Target="../media/image27.png"/><Relationship Id="rId16" Type="http://schemas.openxmlformats.org/officeDocument/2006/relationships/customXml" Target="../ink/ink231.xml"/><Relationship Id="rId29" Type="http://schemas.openxmlformats.org/officeDocument/2006/relationships/customXml" Target="../ink/ink240.xml"/><Relationship Id="rId11" Type="http://schemas.openxmlformats.org/officeDocument/2006/relationships/customXml" Target="../ink/ink228.xml"/><Relationship Id="rId24" Type="http://schemas.openxmlformats.org/officeDocument/2006/relationships/image" Target="../media/image290.png"/><Relationship Id="rId32" Type="http://schemas.openxmlformats.org/officeDocument/2006/relationships/image" Target="../media/image350.png"/><Relationship Id="rId37" Type="http://schemas.openxmlformats.org/officeDocument/2006/relationships/customXml" Target="../ink/ink244.xml"/><Relationship Id="rId40" Type="http://schemas.openxmlformats.org/officeDocument/2006/relationships/image" Target="../media/image41.png"/><Relationship Id="rId45" Type="http://schemas.openxmlformats.org/officeDocument/2006/relationships/customXml" Target="../ink/ink248.xml"/><Relationship Id="rId53" Type="http://schemas.openxmlformats.org/officeDocument/2006/relationships/customXml" Target="../ink/ink252.xml"/><Relationship Id="rId5" Type="http://schemas.openxmlformats.org/officeDocument/2006/relationships/customXml" Target="../ink/ink225.xml"/><Relationship Id="rId10" Type="http://schemas.openxmlformats.org/officeDocument/2006/relationships/image" Target="../media/image36.png"/><Relationship Id="rId19" Type="http://schemas.openxmlformats.org/officeDocument/2006/relationships/customXml" Target="../ink/ink234.xml"/><Relationship Id="rId31" Type="http://schemas.openxmlformats.org/officeDocument/2006/relationships/customXml" Target="../ink/ink241.xml"/><Relationship Id="rId44" Type="http://schemas.openxmlformats.org/officeDocument/2006/relationships/image" Target="../media/image46.png"/><Relationship Id="rId52" Type="http://schemas.openxmlformats.org/officeDocument/2006/relationships/image" Target="../media/image50.png"/><Relationship Id="rId4" Type="http://schemas.openxmlformats.org/officeDocument/2006/relationships/image" Target="../media/image180.png"/><Relationship Id="rId9" Type="http://schemas.openxmlformats.org/officeDocument/2006/relationships/customXml" Target="../ink/ink227.xml"/><Relationship Id="rId14" Type="http://schemas.openxmlformats.org/officeDocument/2006/relationships/image" Target="../media/image270.png"/><Relationship Id="rId22" Type="http://schemas.openxmlformats.org/officeDocument/2006/relationships/image" Target="../media/image280.png"/><Relationship Id="rId27" Type="http://schemas.openxmlformats.org/officeDocument/2006/relationships/customXml" Target="../ink/ink239.xml"/><Relationship Id="rId30" Type="http://schemas.openxmlformats.org/officeDocument/2006/relationships/image" Target="../media/image340.png"/><Relationship Id="rId35" Type="http://schemas.openxmlformats.org/officeDocument/2006/relationships/customXml" Target="../ink/ink243.xml"/><Relationship Id="rId43" Type="http://schemas.openxmlformats.org/officeDocument/2006/relationships/customXml" Target="../ink/ink247.xml"/><Relationship Id="rId48" Type="http://schemas.openxmlformats.org/officeDocument/2006/relationships/image" Target="../media/image48.png"/><Relationship Id="rId8" Type="http://schemas.openxmlformats.org/officeDocument/2006/relationships/image" Target="../media/image200.png"/><Relationship Id="rId51" Type="http://schemas.openxmlformats.org/officeDocument/2006/relationships/customXml" Target="../ink/ink251.xml"/><Relationship Id="rId3" Type="http://schemas.openxmlformats.org/officeDocument/2006/relationships/customXml" Target="../ink/ink224.xml"/><Relationship Id="rId12" Type="http://schemas.openxmlformats.org/officeDocument/2006/relationships/image" Target="../media/image260.png"/><Relationship Id="rId17" Type="http://schemas.openxmlformats.org/officeDocument/2006/relationships/customXml" Target="../ink/ink232.xml"/><Relationship Id="rId25" Type="http://schemas.openxmlformats.org/officeDocument/2006/relationships/customXml" Target="../ink/ink238.xml"/><Relationship Id="rId33" Type="http://schemas.openxmlformats.org/officeDocument/2006/relationships/customXml" Target="../ink/ink242.xml"/><Relationship Id="rId38" Type="http://schemas.openxmlformats.org/officeDocument/2006/relationships/image" Target="../media/image40.png"/><Relationship Id="rId46" Type="http://schemas.openxmlformats.org/officeDocument/2006/relationships/image" Target="../media/image47.png"/><Relationship Id="rId20" Type="http://schemas.openxmlformats.org/officeDocument/2006/relationships/customXml" Target="../ink/ink235.xml"/><Relationship Id="rId41" Type="http://schemas.openxmlformats.org/officeDocument/2006/relationships/customXml" Target="../ink/ink246.xml"/><Relationship Id="rId54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0.png"/><Relationship Id="rId15" Type="http://schemas.openxmlformats.org/officeDocument/2006/relationships/customXml" Target="../ink/ink230.xml"/><Relationship Id="rId23" Type="http://schemas.openxmlformats.org/officeDocument/2006/relationships/customXml" Target="../ink/ink237.xml"/><Relationship Id="rId28" Type="http://schemas.openxmlformats.org/officeDocument/2006/relationships/image" Target="../media/image330.png"/><Relationship Id="rId36" Type="http://schemas.openxmlformats.org/officeDocument/2006/relationships/image" Target="../media/image370.png"/><Relationship Id="rId49" Type="http://schemas.openxmlformats.org/officeDocument/2006/relationships/customXml" Target="../ink/ink250.xml"/></Relationships>
</file>

<file path=ppt/slides/_rels/slide4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60.png"/><Relationship Id="rId18" Type="http://schemas.openxmlformats.org/officeDocument/2006/relationships/customXml" Target="../ink/ink261.xml"/><Relationship Id="rId26" Type="http://schemas.openxmlformats.org/officeDocument/2006/relationships/customXml" Target="../ink/ink267.xml"/><Relationship Id="rId39" Type="http://schemas.openxmlformats.org/officeDocument/2006/relationships/image" Target="../media/image40.png"/><Relationship Id="rId21" Type="http://schemas.openxmlformats.org/officeDocument/2006/relationships/customXml" Target="../ink/ink264.xml"/><Relationship Id="rId34" Type="http://schemas.openxmlformats.org/officeDocument/2006/relationships/customXml" Target="../ink/ink271.xml"/><Relationship Id="rId42" Type="http://schemas.openxmlformats.org/officeDocument/2006/relationships/customXml" Target="../ink/ink275.xml"/><Relationship Id="rId47" Type="http://schemas.openxmlformats.org/officeDocument/2006/relationships/image" Target="../media/image47.png"/><Relationship Id="rId50" Type="http://schemas.openxmlformats.org/officeDocument/2006/relationships/customXml" Target="../ink/ink279.xml"/><Relationship Id="rId55" Type="http://schemas.openxmlformats.org/officeDocument/2006/relationships/image" Target="../media/image51.png"/><Relationship Id="rId7" Type="http://schemas.openxmlformats.org/officeDocument/2006/relationships/image" Target="../media/image190.png"/><Relationship Id="rId2" Type="http://schemas.openxmlformats.org/officeDocument/2006/relationships/notesSlide" Target="../notesSlides/notesSlide39.xml"/><Relationship Id="rId16" Type="http://schemas.openxmlformats.org/officeDocument/2006/relationships/customXml" Target="../ink/ink259.xml"/><Relationship Id="rId29" Type="http://schemas.openxmlformats.org/officeDocument/2006/relationships/image" Target="../media/image330.png"/><Relationship Id="rId11" Type="http://schemas.openxmlformats.org/officeDocument/2006/relationships/image" Target="../media/image36.png"/><Relationship Id="rId24" Type="http://schemas.openxmlformats.org/officeDocument/2006/relationships/customXml" Target="../ink/ink266.xml"/><Relationship Id="rId32" Type="http://schemas.openxmlformats.org/officeDocument/2006/relationships/customXml" Target="../ink/ink270.xml"/><Relationship Id="rId37" Type="http://schemas.openxmlformats.org/officeDocument/2006/relationships/image" Target="../media/image370.png"/><Relationship Id="rId40" Type="http://schemas.openxmlformats.org/officeDocument/2006/relationships/customXml" Target="../ink/ink274.xml"/><Relationship Id="rId45" Type="http://schemas.openxmlformats.org/officeDocument/2006/relationships/image" Target="../media/image46.png"/><Relationship Id="rId53" Type="http://schemas.openxmlformats.org/officeDocument/2006/relationships/image" Target="../media/image50.png"/><Relationship Id="rId5" Type="http://schemas.openxmlformats.org/officeDocument/2006/relationships/image" Target="../media/image180.png"/><Relationship Id="rId19" Type="http://schemas.openxmlformats.org/officeDocument/2006/relationships/customXml" Target="../ink/ink262.xml"/><Relationship Id="rId4" Type="http://schemas.openxmlformats.org/officeDocument/2006/relationships/customXml" Target="../ink/ink253.xml"/><Relationship Id="rId9" Type="http://schemas.openxmlformats.org/officeDocument/2006/relationships/image" Target="../media/image200.png"/><Relationship Id="rId14" Type="http://schemas.openxmlformats.org/officeDocument/2006/relationships/customXml" Target="../ink/ink258.xml"/><Relationship Id="rId22" Type="http://schemas.openxmlformats.org/officeDocument/2006/relationships/customXml" Target="../ink/ink265.xml"/><Relationship Id="rId27" Type="http://schemas.openxmlformats.org/officeDocument/2006/relationships/image" Target="../media/image300.png"/><Relationship Id="rId30" Type="http://schemas.openxmlformats.org/officeDocument/2006/relationships/customXml" Target="../ink/ink269.xml"/><Relationship Id="rId35" Type="http://schemas.openxmlformats.org/officeDocument/2006/relationships/image" Target="../media/image360.png"/><Relationship Id="rId43" Type="http://schemas.openxmlformats.org/officeDocument/2006/relationships/image" Target="../media/image42.png"/><Relationship Id="rId48" Type="http://schemas.openxmlformats.org/officeDocument/2006/relationships/customXml" Target="../ink/ink278.xml"/><Relationship Id="rId56" Type="http://schemas.openxmlformats.org/officeDocument/2006/relationships/image" Target="../media/image53.png"/><Relationship Id="rId8" Type="http://schemas.openxmlformats.org/officeDocument/2006/relationships/customXml" Target="../ink/ink255.xml"/><Relationship Id="rId51" Type="http://schemas.openxmlformats.org/officeDocument/2006/relationships/image" Target="../media/image49.png"/><Relationship Id="rId3" Type="http://schemas.openxmlformats.org/officeDocument/2006/relationships/image" Target="../media/image27.png"/><Relationship Id="rId12" Type="http://schemas.openxmlformats.org/officeDocument/2006/relationships/customXml" Target="../ink/ink257.xml"/><Relationship Id="rId17" Type="http://schemas.openxmlformats.org/officeDocument/2006/relationships/customXml" Target="../ink/ink260.xml"/><Relationship Id="rId25" Type="http://schemas.openxmlformats.org/officeDocument/2006/relationships/image" Target="../media/image290.png"/><Relationship Id="rId33" Type="http://schemas.openxmlformats.org/officeDocument/2006/relationships/image" Target="../media/image350.png"/><Relationship Id="rId38" Type="http://schemas.openxmlformats.org/officeDocument/2006/relationships/customXml" Target="../ink/ink273.xml"/><Relationship Id="rId46" Type="http://schemas.openxmlformats.org/officeDocument/2006/relationships/customXml" Target="../ink/ink277.xml"/><Relationship Id="rId20" Type="http://schemas.openxmlformats.org/officeDocument/2006/relationships/customXml" Target="../ink/ink263.xml"/><Relationship Id="rId41" Type="http://schemas.openxmlformats.org/officeDocument/2006/relationships/image" Target="../media/image41.png"/><Relationship Id="rId54" Type="http://schemas.openxmlformats.org/officeDocument/2006/relationships/customXml" Target="../ink/ink281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54.xml"/><Relationship Id="rId15" Type="http://schemas.openxmlformats.org/officeDocument/2006/relationships/image" Target="../media/image270.png"/><Relationship Id="rId23" Type="http://schemas.openxmlformats.org/officeDocument/2006/relationships/image" Target="../media/image280.png"/><Relationship Id="rId28" Type="http://schemas.openxmlformats.org/officeDocument/2006/relationships/customXml" Target="../ink/ink268.xml"/><Relationship Id="rId36" Type="http://schemas.openxmlformats.org/officeDocument/2006/relationships/customXml" Target="../ink/ink272.xml"/><Relationship Id="rId49" Type="http://schemas.openxmlformats.org/officeDocument/2006/relationships/image" Target="../media/image48.png"/><Relationship Id="rId57" Type="http://schemas.openxmlformats.org/officeDocument/2006/relationships/image" Target="../media/image54.png"/><Relationship Id="rId10" Type="http://schemas.openxmlformats.org/officeDocument/2006/relationships/customXml" Target="../ink/ink256.xml"/><Relationship Id="rId31" Type="http://schemas.openxmlformats.org/officeDocument/2006/relationships/image" Target="../media/image340.png"/><Relationship Id="rId44" Type="http://schemas.openxmlformats.org/officeDocument/2006/relationships/customXml" Target="../ink/ink276.xml"/><Relationship Id="rId52" Type="http://schemas.openxmlformats.org/officeDocument/2006/relationships/customXml" Target="../ink/ink280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0.png"/><Relationship Id="rId3" Type="http://schemas.openxmlformats.org/officeDocument/2006/relationships/image" Target="../media/image38.png"/><Relationship Id="rId7" Type="http://schemas.openxmlformats.org/officeDocument/2006/relationships/customXml" Target="../ink/ink283.xm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5" Type="http://schemas.openxmlformats.org/officeDocument/2006/relationships/customXml" Target="../ink/ink282.xml"/><Relationship Id="rId10" Type="http://schemas.openxmlformats.org/officeDocument/2006/relationships/image" Target="../media/image580.png"/><Relationship Id="rId4" Type="http://schemas.openxmlformats.org/officeDocument/2006/relationships/image" Target="../media/image39.png"/><Relationship Id="rId9" Type="http://schemas.openxmlformats.org/officeDocument/2006/relationships/customXml" Target="../ink/ink28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1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7.jpg"/><Relationship Id="rId4" Type="http://schemas.openxmlformats.org/officeDocument/2006/relationships/image" Target="../media/image66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9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1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2.png"/><Relationship Id="rId4" Type="http://schemas.openxmlformats.org/officeDocument/2006/relationships/image" Target="../media/image5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5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3C1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91C37AB-8C78-4D6C-BA47-74533619AC5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60700" y="-1"/>
            <a:ext cx="6248400" cy="523240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70C938C-F8B1-4FFF-8F74-6ED0A876B136}"/>
              </a:ext>
            </a:extLst>
          </p:cNvPr>
          <p:cNvSpPr txBox="1"/>
          <p:nvPr/>
        </p:nvSpPr>
        <p:spPr>
          <a:xfrm>
            <a:off x="2303134" y="5002039"/>
            <a:ext cx="758573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600" dirty="0">
                <a:latin typeface="+mj-lt"/>
              </a:rPr>
              <a:t>그래서 </a:t>
            </a:r>
            <a:r>
              <a:rPr lang="en-US" altLang="ko-KR" sz="6600" dirty="0">
                <a:latin typeface="+mj-lt"/>
              </a:rPr>
              <a:t>this</a:t>
            </a:r>
            <a:r>
              <a:rPr lang="ko-KR" altLang="en-US" sz="6600" dirty="0">
                <a:latin typeface="+mj-lt"/>
              </a:rPr>
              <a:t>가 </a:t>
            </a:r>
            <a:r>
              <a:rPr lang="ko-KR" altLang="en-US" sz="6600" dirty="0" err="1">
                <a:latin typeface="+mj-lt"/>
              </a:rPr>
              <a:t>뭔데</a:t>
            </a:r>
            <a:r>
              <a:rPr lang="en-US" altLang="ko-KR" sz="6600">
                <a:latin typeface="+mj-lt"/>
              </a:rPr>
              <a:t>?</a:t>
            </a:r>
            <a:endParaRPr lang="ko-KR" altLang="en-US" sz="6600">
              <a:latin typeface="+mj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61FC92-B1C1-4C46-ABEF-2B6B78AA5915}"/>
              </a:ext>
            </a:extLst>
          </p:cNvPr>
          <p:cNvSpPr txBox="1"/>
          <p:nvPr/>
        </p:nvSpPr>
        <p:spPr>
          <a:xfrm>
            <a:off x="595135" y="76200"/>
            <a:ext cx="11001730" cy="4508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700">
                <a:latin typeface="+mn-ea"/>
              </a:rPr>
              <a:t>[         ]</a:t>
            </a:r>
            <a:endParaRPr lang="ko-KR" altLang="en-US" sz="287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213560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32A7E74-2AA7-AB9A-BF7F-4A13E814E37B}"/>
              </a:ext>
            </a:extLst>
          </p:cNvPr>
          <p:cNvSpPr txBox="1"/>
          <p:nvPr/>
        </p:nvSpPr>
        <p:spPr>
          <a:xfrm>
            <a:off x="541155" y="337386"/>
            <a:ext cx="32608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/>
              <a:t>1.2</a:t>
            </a:r>
            <a:r>
              <a:rPr kumimoji="1" lang="ko-KR" altLang="en-US" sz="2400"/>
              <a:t> </a:t>
            </a:r>
            <a:r>
              <a:rPr kumimoji="1" lang="en-US" altLang="ko-KR" sz="2400"/>
              <a:t>this</a:t>
            </a:r>
            <a:r>
              <a:rPr kumimoji="1" lang="ko-KR" altLang="en-US" sz="2400"/>
              <a:t>가 왜 필요한데</a:t>
            </a:r>
            <a:r>
              <a:rPr kumimoji="1" lang="en-US" altLang="ko-KR" sz="2400"/>
              <a:t>?</a:t>
            </a:r>
            <a:r>
              <a:rPr kumimoji="1" lang="ko-KR" altLang="en-US" sz="2400"/>
              <a:t>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BC10B8A-EFAB-8D33-D505-0EA0C1E5E4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6900" y="1111597"/>
            <a:ext cx="5918200" cy="34544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A2F1F90-7027-9FE8-9C61-86E243D5C8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4767030"/>
            <a:ext cx="7772400" cy="1663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8405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32A7E74-2AA7-AB9A-BF7F-4A13E814E37B}"/>
              </a:ext>
            </a:extLst>
          </p:cNvPr>
          <p:cNvSpPr txBox="1"/>
          <p:nvPr/>
        </p:nvSpPr>
        <p:spPr>
          <a:xfrm>
            <a:off x="541155" y="337386"/>
            <a:ext cx="32608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/>
              <a:t>1.2</a:t>
            </a:r>
            <a:r>
              <a:rPr kumimoji="1" lang="ko-KR" altLang="en-US" sz="2400"/>
              <a:t> </a:t>
            </a:r>
            <a:r>
              <a:rPr kumimoji="1" lang="en-US" altLang="ko-KR" sz="2400"/>
              <a:t>this</a:t>
            </a:r>
            <a:r>
              <a:rPr kumimoji="1" lang="ko-KR" altLang="en-US" sz="2400"/>
              <a:t>가 왜 필요한데</a:t>
            </a:r>
            <a:r>
              <a:rPr kumimoji="1" lang="en-US" altLang="ko-KR" sz="2400"/>
              <a:t>?</a:t>
            </a:r>
            <a:r>
              <a:rPr kumimoji="1" lang="ko-KR" altLang="en-US" sz="2400"/>
              <a:t>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34BCF4B-75CF-D35D-BC83-422BAC11BE13}"/>
              </a:ext>
            </a:extLst>
          </p:cNvPr>
          <p:cNvSpPr txBox="1"/>
          <p:nvPr/>
        </p:nvSpPr>
        <p:spPr>
          <a:xfrm>
            <a:off x="3055745" y="2854960"/>
            <a:ext cx="6080512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500">
                <a:solidFill>
                  <a:srgbClr val="FF0000"/>
                </a:solidFill>
              </a:rPr>
              <a:t>미래에</a:t>
            </a:r>
            <a:r>
              <a:rPr kumimoji="1" lang="ko-KR" altLang="en-US" sz="2500"/>
              <a:t> 생성할 인스턴스를 </a:t>
            </a:r>
            <a:r>
              <a:rPr kumimoji="1" lang="ko-KR" altLang="en-US" sz="2500">
                <a:solidFill>
                  <a:srgbClr val="FF0000"/>
                </a:solidFill>
              </a:rPr>
              <a:t>미리 참조</a:t>
            </a:r>
            <a:r>
              <a:rPr kumimoji="1" lang="ko-KR" altLang="en-US" sz="2500"/>
              <a:t> </a:t>
            </a:r>
            <a:r>
              <a:rPr kumimoji="1" lang="ko-KR" altLang="en-US" sz="2500" err="1"/>
              <a:t>해야하네</a:t>
            </a:r>
            <a:r>
              <a:rPr kumimoji="1" lang="en-US" altLang="ko-KR" sz="2500"/>
              <a:t>?</a:t>
            </a:r>
            <a:endParaRPr kumimoji="1" lang="ko-KR" altLang="en-US" sz="2500"/>
          </a:p>
        </p:txBody>
      </p:sp>
    </p:spTree>
    <p:extLst>
      <p:ext uri="{BB962C8B-B14F-4D97-AF65-F5344CB8AC3E}">
        <p14:creationId xmlns:p14="http://schemas.microsoft.com/office/powerpoint/2010/main" val="29489090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910C1360-9397-A9FC-78EC-9569BD0E25FD}"/>
              </a:ext>
            </a:extLst>
          </p:cNvPr>
          <p:cNvSpPr txBox="1"/>
          <p:nvPr/>
        </p:nvSpPr>
        <p:spPr>
          <a:xfrm>
            <a:off x="541155" y="337386"/>
            <a:ext cx="32608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/>
              <a:t>1.2</a:t>
            </a:r>
            <a:r>
              <a:rPr kumimoji="1" lang="ko-KR" altLang="en-US" sz="2400"/>
              <a:t> </a:t>
            </a:r>
            <a:r>
              <a:rPr kumimoji="1" lang="en-US" altLang="ko-KR" sz="2400"/>
              <a:t>this</a:t>
            </a:r>
            <a:r>
              <a:rPr kumimoji="1" lang="ko-KR" altLang="en-US" sz="2400"/>
              <a:t>가 왜 필요한데</a:t>
            </a:r>
            <a:r>
              <a:rPr kumimoji="1" lang="en-US" altLang="ko-KR" sz="2400"/>
              <a:t>?</a:t>
            </a:r>
            <a:r>
              <a:rPr kumimoji="1" lang="ko-KR" altLang="en-US" sz="2400"/>
              <a:t> 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90517970-9FD4-423F-2E65-AC7F3034C15E}"/>
              </a:ext>
            </a:extLst>
          </p:cNvPr>
          <p:cNvGrpSpPr/>
          <p:nvPr/>
        </p:nvGrpSpPr>
        <p:grpSpPr>
          <a:xfrm>
            <a:off x="7130770" y="1779843"/>
            <a:ext cx="4812310" cy="3668452"/>
            <a:chOff x="3736340" y="1248988"/>
            <a:chExt cx="6019800" cy="4684678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1BD60C9B-1DEE-41B0-725D-A6C877B203C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36340" y="1248988"/>
              <a:ext cx="6019800" cy="3429000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A332625E-62AA-D678-3B40-42BB76CCFF4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85640" y="5197066"/>
              <a:ext cx="4521200" cy="736600"/>
            </a:xfrm>
            <a:prstGeom prst="rect">
              <a:avLst/>
            </a:prstGeom>
          </p:spPr>
        </p:pic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280DA5C3-B83C-88A9-A4BB-95D7788FA77B}"/>
              </a:ext>
            </a:extLst>
          </p:cNvPr>
          <p:cNvGrpSpPr/>
          <p:nvPr/>
        </p:nvGrpSpPr>
        <p:grpSpPr>
          <a:xfrm>
            <a:off x="248920" y="1779843"/>
            <a:ext cx="5267960" cy="3744883"/>
            <a:chOff x="2209800" y="1111597"/>
            <a:chExt cx="7772400" cy="5318617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40572782-8CDC-75BB-324B-C24224CE158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136900" y="1111597"/>
              <a:ext cx="5918200" cy="3454400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70244437-EAD5-C6D2-8D6B-BACB6D4644E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209800" y="4767030"/>
              <a:ext cx="7772400" cy="1663184"/>
            </a:xfrm>
            <a:prstGeom prst="rect">
              <a:avLst/>
            </a:prstGeom>
          </p:spPr>
        </p:pic>
      </p:grp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1D46E349-80C4-4672-0408-097874AFE3E9}"/>
              </a:ext>
            </a:extLst>
          </p:cNvPr>
          <p:cNvCxnSpPr/>
          <p:nvPr/>
        </p:nvCxnSpPr>
        <p:spPr>
          <a:xfrm>
            <a:off x="5445760" y="2995979"/>
            <a:ext cx="1371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40390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32A7E74-2AA7-AB9A-BF7F-4A13E814E37B}"/>
              </a:ext>
            </a:extLst>
          </p:cNvPr>
          <p:cNvSpPr txBox="1"/>
          <p:nvPr/>
        </p:nvSpPr>
        <p:spPr>
          <a:xfrm>
            <a:off x="541155" y="337386"/>
            <a:ext cx="32608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/>
              <a:t>1.2</a:t>
            </a:r>
            <a:r>
              <a:rPr kumimoji="1" lang="ko-KR" altLang="en-US" sz="2400"/>
              <a:t> </a:t>
            </a:r>
            <a:r>
              <a:rPr kumimoji="1" lang="en-US" altLang="ko-KR" sz="2400"/>
              <a:t>this</a:t>
            </a:r>
            <a:r>
              <a:rPr kumimoji="1" lang="ko-KR" altLang="en-US" sz="2400"/>
              <a:t>가 왜 필요한데</a:t>
            </a:r>
            <a:r>
              <a:rPr kumimoji="1" lang="en-US" altLang="ko-KR" sz="2400"/>
              <a:t>?</a:t>
            </a:r>
            <a:r>
              <a:rPr kumimoji="1" lang="ko-KR" altLang="en-US" sz="2400"/>
              <a:t>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EEDA7BF-FC74-C72A-441E-416E108FE5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875" y="2231070"/>
            <a:ext cx="4586818" cy="2302510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920655E3-C49A-09A0-52F2-2E376F1AEB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7081" y="2231070"/>
            <a:ext cx="5074919" cy="2302510"/>
          </a:xfrm>
          <a:prstGeom prst="rect">
            <a:avLst/>
          </a:prstGeom>
        </p:spPr>
      </p:pic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B9057B20-3D41-052A-BAFE-D8515A8B83DC}"/>
              </a:ext>
            </a:extLst>
          </p:cNvPr>
          <p:cNvCxnSpPr/>
          <p:nvPr/>
        </p:nvCxnSpPr>
        <p:spPr>
          <a:xfrm>
            <a:off x="5410200" y="3239819"/>
            <a:ext cx="1371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83545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910C1360-9397-A9FC-78EC-9569BD0E25FD}"/>
              </a:ext>
            </a:extLst>
          </p:cNvPr>
          <p:cNvSpPr txBox="1"/>
          <p:nvPr/>
        </p:nvSpPr>
        <p:spPr>
          <a:xfrm>
            <a:off x="541155" y="337386"/>
            <a:ext cx="32608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/>
              <a:t>1.2</a:t>
            </a:r>
            <a:r>
              <a:rPr kumimoji="1" lang="ko-KR" altLang="en-US" sz="2400"/>
              <a:t> </a:t>
            </a:r>
            <a:r>
              <a:rPr kumimoji="1" lang="en-US" altLang="ko-KR" sz="2400"/>
              <a:t>this</a:t>
            </a:r>
            <a:r>
              <a:rPr kumimoji="1" lang="ko-KR" altLang="en-US" sz="2400"/>
              <a:t>가 왜 필요한데</a:t>
            </a:r>
            <a:r>
              <a:rPr kumimoji="1" lang="en-US" altLang="ko-KR" sz="2400"/>
              <a:t>?</a:t>
            </a:r>
            <a:r>
              <a:rPr kumimoji="1" lang="ko-KR" altLang="en-US" sz="2400"/>
              <a:t>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B18C5C8-4E37-90D8-41BE-E9F2EF8F4BEA}"/>
              </a:ext>
            </a:extLst>
          </p:cNvPr>
          <p:cNvSpPr txBox="1"/>
          <p:nvPr/>
        </p:nvSpPr>
        <p:spPr>
          <a:xfrm>
            <a:off x="3470120" y="2052320"/>
            <a:ext cx="5251758" cy="1246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500"/>
              <a:t>자신이 속한 객체</a:t>
            </a:r>
            <a:endParaRPr kumimoji="1" lang="en-US" altLang="ko-KR" sz="2500"/>
          </a:p>
          <a:p>
            <a:pPr algn="ctr"/>
            <a:r>
              <a:rPr kumimoji="1" lang="en-US" altLang="ko-KR" sz="2500"/>
              <a:t>or</a:t>
            </a:r>
          </a:p>
          <a:p>
            <a:pPr algn="ctr"/>
            <a:r>
              <a:rPr kumimoji="1" lang="ko-KR" altLang="en-US" sz="2500">
                <a:solidFill>
                  <a:srgbClr val="FF0000"/>
                </a:solidFill>
              </a:rPr>
              <a:t>미래에</a:t>
            </a:r>
            <a:r>
              <a:rPr kumimoji="1" lang="ko-KR" altLang="en-US" sz="2500"/>
              <a:t> 생성할 인스턴스를 가리키기 위해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FD8914-EF76-6E52-1D35-8E73EC2812EB}"/>
              </a:ext>
            </a:extLst>
          </p:cNvPr>
          <p:cNvSpPr txBox="1"/>
          <p:nvPr/>
        </p:nvSpPr>
        <p:spPr>
          <a:xfrm>
            <a:off x="2976879" y="5185913"/>
            <a:ext cx="62382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/>
              <a:t>this</a:t>
            </a:r>
            <a:r>
              <a:rPr kumimoji="1" lang="ko-KR" altLang="en-US"/>
              <a:t>는 </a:t>
            </a:r>
            <a:r>
              <a:rPr kumimoji="1" lang="ko-KR" altLang="en-US">
                <a:solidFill>
                  <a:srgbClr val="FF0000"/>
                </a:solidFill>
              </a:rPr>
              <a:t>객체의 메서드 내부</a:t>
            </a:r>
            <a:r>
              <a:rPr kumimoji="1" lang="ko-KR" altLang="en-US"/>
              <a:t> </a:t>
            </a:r>
            <a:r>
              <a:rPr kumimoji="1" lang="en-US" altLang="ko-KR"/>
              <a:t>|| </a:t>
            </a:r>
            <a:r>
              <a:rPr kumimoji="1" lang="ko-KR" altLang="en-US">
                <a:solidFill>
                  <a:srgbClr val="FF0000"/>
                </a:solidFill>
              </a:rPr>
              <a:t>생성자 함수 내부</a:t>
            </a:r>
            <a:r>
              <a:rPr kumimoji="1" lang="en-US" altLang="ko-KR"/>
              <a:t> </a:t>
            </a:r>
            <a:r>
              <a:rPr kumimoji="1" lang="ko-KR" altLang="en-US"/>
              <a:t>에서만 의미가 있다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692465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910C1360-9397-A9FC-78EC-9569BD0E25FD}"/>
              </a:ext>
            </a:extLst>
          </p:cNvPr>
          <p:cNvSpPr txBox="1"/>
          <p:nvPr/>
        </p:nvSpPr>
        <p:spPr>
          <a:xfrm>
            <a:off x="541155" y="337386"/>
            <a:ext cx="32608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/>
              <a:t>1.2</a:t>
            </a:r>
            <a:r>
              <a:rPr kumimoji="1" lang="ko-KR" altLang="en-US" sz="2400"/>
              <a:t> </a:t>
            </a:r>
            <a:r>
              <a:rPr kumimoji="1" lang="en-US" altLang="ko-KR" sz="2400"/>
              <a:t>this</a:t>
            </a:r>
            <a:r>
              <a:rPr kumimoji="1" lang="ko-KR" altLang="en-US" sz="2400"/>
              <a:t>가 왜 필요한데</a:t>
            </a:r>
            <a:r>
              <a:rPr kumimoji="1" lang="en-US" altLang="ko-KR" sz="2400"/>
              <a:t>?</a:t>
            </a:r>
            <a:r>
              <a:rPr kumimoji="1" lang="ko-KR" altLang="en-US" sz="2400"/>
              <a:t>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C5249CD-1C40-4494-C061-5CE02BC833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671" y="1496362"/>
            <a:ext cx="2856230" cy="108904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DE6BA13-27B6-3FCD-6BF3-9E8164A6F5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9604" y="4272595"/>
            <a:ext cx="2945526" cy="151581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F7B42D4-A9D7-104D-979F-2CBAAEA6EB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1322" y="4272595"/>
            <a:ext cx="3586480" cy="188768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BEE996F-568A-06CA-C5EA-55DE983425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59873" y="967996"/>
            <a:ext cx="3094456" cy="242898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9BBB1A8-B95E-462E-C7F7-06EDA3EEE1E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35568" y="697720"/>
            <a:ext cx="3184363" cy="2805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4942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910C1360-9397-A9FC-78EC-9569BD0E25FD}"/>
              </a:ext>
            </a:extLst>
          </p:cNvPr>
          <p:cNvSpPr txBox="1"/>
          <p:nvPr/>
        </p:nvSpPr>
        <p:spPr>
          <a:xfrm>
            <a:off x="541155" y="337386"/>
            <a:ext cx="32608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/>
              <a:t>1.2</a:t>
            </a:r>
            <a:r>
              <a:rPr kumimoji="1" lang="ko-KR" altLang="en-US" sz="2400"/>
              <a:t> </a:t>
            </a:r>
            <a:r>
              <a:rPr kumimoji="1" lang="en-US" altLang="ko-KR" sz="2400"/>
              <a:t>this</a:t>
            </a:r>
            <a:r>
              <a:rPr kumimoji="1" lang="ko-KR" altLang="en-US" sz="2400"/>
              <a:t>가 왜 필요한데</a:t>
            </a:r>
            <a:r>
              <a:rPr kumimoji="1" lang="en-US" altLang="ko-KR" sz="2400"/>
              <a:t>?</a:t>
            </a:r>
            <a:r>
              <a:rPr kumimoji="1" lang="ko-KR" altLang="en-US" sz="2400"/>
              <a:t> 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895E1C47-023C-08AC-5413-CE6BCB4EFE5B}"/>
              </a:ext>
            </a:extLst>
          </p:cNvPr>
          <p:cNvGrpSpPr/>
          <p:nvPr/>
        </p:nvGrpSpPr>
        <p:grpSpPr>
          <a:xfrm>
            <a:off x="337671" y="1496362"/>
            <a:ext cx="2856230" cy="1821180"/>
            <a:chOff x="669290" y="1013460"/>
            <a:chExt cx="3618230" cy="2045787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0C5249CD-1C40-4494-C061-5CE02BC833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9290" y="1013460"/>
              <a:ext cx="3618230" cy="1223356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E49BCE3B-415E-D802-A7D2-8653D9977E5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9290" y="2451225"/>
              <a:ext cx="3618230" cy="608022"/>
            </a:xfrm>
            <a:prstGeom prst="rect">
              <a:avLst/>
            </a:prstGeom>
          </p:spPr>
        </p:pic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CF2BB46-584B-AE5C-E78F-0F79A23E3EDE}"/>
              </a:ext>
            </a:extLst>
          </p:cNvPr>
          <p:cNvGrpSpPr/>
          <p:nvPr/>
        </p:nvGrpSpPr>
        <p:grpSpPr>
          <a:xfrm>
            <a:off x="1209604" y="4272595"/>
            <a:ext cx="2945526" cy="2087880"/>
            <a:chOff x="669290" y="3429000"/>
            <a:chExt cx="3618230" cy="2719551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BDE6BA13-27B6-3FCD-6BF3-9E8164A6F54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69290" y="3429000"/>
              <a:ext cx="3618230" cy="1974415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8754A662-4576-01C7-FCE9-445567FA867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9290" y="5540529"/>
              <a:ext cx="3618230" cy="608022"/>
            </a:xfrm>
            <a:prstGeom prst="rect">
              <a:avLst/>
            </a:prstGeom>
          </p:spPr>
        </p:pic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E08B9C36-AE70-E5AB-41AC-64F7F39A9647}"/>
              </a:ext>
            </a:extLst>
          </p:cNvPr>
          <p:cNvGrpSpPr/>
          <p:nvPr/>
        </p:nvGrpSpPr>
        <p:grpSpPr>
          <a:xfrm>
            <a:off x="6751322" y="4272595"/>
            <a:ext cx="3586480" cy="2428982"/>
            <a:chOff x="4937761" y="1013460"/>
            <a:chExt cx="3641014" cy="2632420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FF7B42D4-A9D7-104D-979F-2CBAAEA6EB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937761" y="1013460"/>
              <a:ext cx="3641014" cy="2045787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C06FC346-0F29-401B-1944-B5485685C73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937761" y="3245531"/>
              <a:ext cx="3641014" cy="400349"/>
            </a:xfrm>
            <a:prstGeom prst="rect">
              <a:avLst/>
            </a:prstGeom>
          </p:spPr>
        </p:pic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81C3858C-2EED-9BE0-B0C5-4F0F27B562AC}"/>
              </a:ext>
            </a:extLst>
          </p:cNvPr>
          <p:cNvGrpSpPr/>
          <p:nvPr/>
        </p:nvGrpSpPr>
        <p:grpSpPr>
          <a:xfrm>
            <a:off x="8759873" y="967996"/>
            <a:ext cx="3094456" cy="2919720"/>
            <a:chOff x="8869682" y="732696"/>
            <a:chExt cx="3094456" cy="2919720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FBEE996F-568A-06CA-C5EA-55DE9834255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869682" y="732696"/>
              <a:ext cx="3094456" cy="2428982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DB69E427-3360-1B7C-40DB-0A4BA7B506A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869682" y="3226101"/>
              <a:ext cx="3094456" cy="426315"/>
            </a:xfrm>
            <a:prstGeom prst="rect">
              <a:avLst/>
            </a:prstGeom>
          </p:spPr>
        </p:pic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8FEAE6B4-60AE-5C79-433B-72228D62B1FE}"/>
              </a:ext>
            </a:extLst>
          </p:cNvPr>
          <p:cNvGrpSpPr/>
          <p:nvPr/>
        </p:nvGrpSpPr>
        <p:grpSpPr>
          <a:xfrm>
            <a:off x="4135568" y="697720"/>
            <a:ext cx="3184363" cy="3327103"/>
            <a:chOff x="4439610" y="512426"/>
            <a:chExt cx="3184363" cy="3327103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C9BBB1A8-B95E-462E-C7F7-06EDA3EEE1E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439610" y="512426"/>
              <a:ext cx="3184363" cy="2805116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74FE66A1-91E6-5879-C838-AB9FB792F20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439610" y="3412235"/>
              <a:ext cx="3184363" cy="4272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482844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2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245DB8B0-BCF9-4A29-9197-7A48AFB9D1DC}"/>
              </a:ext>
            </a:extLst>
          </p:cNvPr>
          <p:cNvGrpSpPr/>
          <p:nvPr/>
        </p:nvGrpSpPr>
        <p:grpSpPr>
          <a:xfrm>
            <a:off x="901700" y="2721114"/>
            <a:ext cx="3563796" cy="1415772"/>
            <a:chOff x="901700" y="2721114"/>
            <a:chExt cx="3563796" cy="1415772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2F75DDD-8FAC-423E-87FB-5D62741FF7B1}"/>
                </a:ext>
              </a:extLst>
            </p:cNvPr>
            <p:cNvSpPr txBox="1"/>
            <p:nvPr/>
          </p:nvSpPr>
          <p:spPr>
            <a:xfrm>
              <a:off x="901700" y="2721114"/>
              <a:ext cx="2090637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400">
                  <a:latin typeface="+mj-lt"/>
                </a:rPr>
                <a:t>Step 2</a:t>
              </a:r>
              <a:endParaRPr lang="ko-KR" altLang="en-US" sz="4400">
                <a:latin typeface="+mj-lt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88839C2-BAAB-4531-A42C-39A13C09E321}"/>
                </a:ext>
              </a:extLst>
            </p:cNvPr>
            <p:cNvSpPr txBox="1"/>
            <p:nvPr/>
          </p:nvSpPr>
          <p:spPr>
            <a:xfrm>
              <a:off x="901700" y="3490555"/>
              <a:ext cx="356379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/>
                <a:t>왜 그렇게 되는데</a:t>
              </a:r>
              <a:r>
                <a:rPr lang="en-US" altLang="ko-KR" sz="3600"/>
                <a:t>?</a:t>
              </a:r>
              <a:endParaRPr lang="ko-KR" altLang="en-US" sz="3600" spc="-300"/>
            </a:p>
          </p:txBody>
        </p:sp>
      </p:grpSp>
    </p:spTree>
    <p:extLst>
      <p:ext uri="{BB962C8B-B14F-4D97-AF65-F5344CB8AC3E}">
        <p14:creationId xmlns:p14="http://schemas.microsoft.com/office/powerpoint/2010/main" val="24756662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0A657794-5614-2A5D-37A0-A06F07044D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5849" y="1740148"/>
            <a:ext cx="8586164" cy="368969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D5C094F-9F92-4956-7120-F4FCEA935E72}"/>
              </a:ext>
            </a:extLst>
          </p:cNvPr>
          <p:cNvSpPr txBox="1"/>
          <p:nvPr/>
        </p:nvSpPr>
        <p:spPr>
          <a:xfrm>
            <a:off x="541155" y="337386"/>
            <a:ext cx="40078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/>
              <a:t>2.1</a:t>
            </a:r>
            <a:r>
              <a:rPr kumimoji="1" lang="ko-KR" altLang="en-US" sz="2400"/>
              <a:t> </a:t>
            </a:r>
            <a:r>
              <a:rPr kumimoji="1" lang="en-US" altLang="ko-KR" sz="2400"/>
              <a:t>JS</a:t>
            </a:r>
            <a:r>
              <a:rPr kumimoji="1" lang="ko-KR" altLang="en-US" sz="2400"/>
              <a:t>코드가 </a:t>
            </a:r>
            <a:r>
              <a:rPr kumimoji="1" lang="ko-KR" altLang="en-US" sz="2400" err="1"/>
              <a:t>동장하는</a:t>
            </a:r>
            <a:r>
              <a:rPr kumimoji="1" lang="ko-KR" altLang="en-US" sz="2400"/>
              <a:t> 방식은</a:t>
            </a:r>
            <a:r>
              <a:rPr kumimoji="1" lang="en-US" altLang="ko-KR" sz="2400"/>
              <a:t>?</a:t>
            </a:r>
            <a:endParaRPr kumimoji="1" lang="ko-KR" altLang="en-US" sz="2400"/>
          </a:p>
        </p:txBody>
      </p:sp>
    </p:spTree>
    <p:extLst>
      <p:ext uri="{BB962C8B-B14F-4D97-AF65-F5344CB8AC3E}">
        <p14:creationId xmlns:p14="http://schemas.microsoft.com/office/powerpoint/2010/main" val="5385711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1B9C5DAC-6746-1E18-3E90-AEE4ADAFF056}"/>
              </a:ext>
            </a:extLst>
          </p:cNvPr>
          <p:cNvSpPr txBox="1"/>
          <p:nvPr/>
        </p:nvSpPr>
        <p:spPr>
          <a:xfrm>
            <a:off x="541155" y="337386"/>
            <a:ext cx="34483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/>
              <a:t>2.2 </a:t>
            </a:r>
            <a:r>
              <a:rPr kumimoji="1" lang="ko-KR" altLang="en-US" sz="2400"/>
              <a:t>실행 컨텍스트가 뭐지</a:t>
            </a:r>
            <a:r>
              <a:rPr kumimoji="1" lang="en-US" altLang="ko-KR" sz="2400"/>
              <a:t>?</a:t>
            </a:r>
            <a:endParaRPr kumimoji="1" lang="ko-KR" altLang="en-US" sz="24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9A5700A-37C0-B3D3-5C04-39EC8DF5C1AE}"/>
              </a:ext>
            </a:extLst>
          </p:cNvPr>
          <p:cNvSpPr txBox="1"/>
          <p:nvPr/>
        </p:nvSpPr>
        <p:spPr>
          <a:xfrm>
            <a:off x="2090828" y="2702216"/>
            <a:ext cx="732604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/>
              <a:t>실행 컨텍스트가 하는 일은 크게 두가지로 나눌 수 있습니다</a:t>
            </a:r>
            <a:r>
              <a:rPr kumimoji="1" lang="en-US" altLang="ko-KR" sz="2400"/>
              <a:t>.</a:t>
            </a:r>
          </a:p>
          <a:p>
            <a:endParaRPr kumimoji="1" lang="en-US" altLang="ko-KR" sz="2400"/>
          </a:p>
          <a:p>
            <a:pPr marL="457200" indent="-457200">
              <a:buAutoNum type="arabicPeriod"/>
            </a:pPr>
            <a:r>
              <a:rPr kumimoji="1" lang="ko-KR" altLang="en-US" sz="2400"/>
              <a:t>식별자</a:t>
            </a:r>
            <a:r>
              <a:rPr kumimoji="1" lang="en-US" altLang="ko-KR" sz="2400"/>
              <a:t>,</a:t>
            </a:r>
            <a:r>
              <a:rPr kumimoji="1" lang="ko-KR" altLang="en-US" sz="2400"/>
              <a:t> </a:t>
            </a:r>
            <a:r>
              <a:rPr kumimoji="1" lang="ko-KR" altLang="en-US" sz="2400" err="1"/>
              <a:t>스코프</a:t>
            </a:r>
            <a:r>
              <a:rPr kumimoji="1" lang="ko-KR" altLang="en-US" sz="2400"/>
              <a:t> 관리</a:t>
            </a:r>
            <a:endParaRPr kumimoji="1" lang="en-US" altLang="ko-KR" sz="2400"/>
          </a:p>
          <a:p>
            <a:pPr marL="457200" indent="-457200">
              <a:buAutoNum type="arabicPeriod"/>
            </a:pPr>
            <a:r>
              <a:rPr kumimoji="1" lang="ko-KR" altLang="en-US" sz="2400"/>
              <a:t>코드 실행 순서 관리</a:t>
            </a:r>
          </a:p>
        </p:txBody>
      </p:sp>
    </p:spTree>
    <p:extLst>
      <p:ext uri="{BB962C8B-B14F-4D97-AF65-F5344CB8AC3E}">
        <p14:creationId xmlns:p14="http://schemas.microsoft.com/office/powerpoint/2010/main" val="8519679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B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24AC5BE-AE8A-47DA-849C-86BF19ABB20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0"/>
            <a:ext cx="457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4049933-013A-4DA4-B40F-DB900F3E4904}"/>
              </a:ext>
            </a:extLst>
          </p:cNvPr>
          <p:cNvSpPr txBox="1"/>
          <p:nvPr/>
        </p:nvSpPr>
        <p:spPr>
          <a:xfrm>
            <a:off x="5272697" y="378608"/>
            <a:ext cx="164660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600">
                <a:latin typeface="+mj-lt"/>
              </a:rPr>
              <a:t>목차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6A0142-742C-5BEB-4990-3FA662BAE745}"/>
              </a:ext>
            </a:extLst>
          </p:cNvPr>
          <p:cNvSpPr txBox="1"/>
          <p:nvPr/>
        </p:nvSpPr>
        <p:spPr>
          <a:xfrm>
            <a:off x="675556" y="1865212"/>
            <a:ext cx="389644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/>
              <a:t>0.</a:t>
            </a:r>
            <a:r>
              <a:rPr lang="ko-KR" altLang="en-US" sz="2500" dirty="0"/>
              <a:t> </a:t>
            </a:r>
            <a:r>
              <a:rPr lang="en-US" altLang="ko-KR" sz="2500" dirty="0"/>
              <a:t>this…</a:t>
            </a:r>
            <a:r>
              <a:rPr lang="ko-KR" altLang="en-US" sz="2500" dirty="0"/>
              <a:t>너 </a:t>
            </a:r>
            <a:r>
              <a:rPr lang="ko-KR" altLang="en-US" sz="2500" dirty="0" err="1"/>
              <a:t>이자식</a:t>
            </a:r>
            <a:r>
              <a:rPr lang="en-US" altLang="ko-KR" sz="2500" dirty="0"/>
              <a:t>..</a:t>
            </a:r>
          </a:p>
          <a:p>
            <a:pPr lvl="1"/>
            <a:r>
              <a:rPr lang="en-US" altLang="ko-KR" dirty="0"/>
              <a:t>1.</a:t>
            </a:r>
            <a:r>
              <a:rPr lang="ko-KR" altLang="en-US" dirty="0"/>
              <a:t> </a:t>
            </a:r>
            <a:r>
              <a:rPr lang="en-US" altLang="ko-KR" dirty="0"/>
              <a:t>this</a:t>
            </a:r>
            <a:r>
              <a:rPr lang="ko-KR" altLang="en-US" dirty="0" err="1"/>
              <a:t>를</a:t>
            </a:r>
            <a:r>
              <a:rPr lang="ko-KR" altLang="en-US" dirty="0"/>
              <a:t> 찾아주세요</a:t>
            </a:r>
            <a:r>
              <a:rPr lang="en-US" altLang="ko-KR" dirty="0"/>
              <a:t>1</a:t>
            </a:r>
          </a:p>
          <a:p>
            <a:pPr lvl="1"/>
            <a:endParaRPr lang="en-US" altLang="ko-KR" dirty="0"/>
          </a:p>
          <a:p>
            <a:pPr>
              <a:buFont typeface="+mj-lt"/>
              <a:buAutoNum type="arabicPeriod"/>
            </a:pPr>
            <a:r>
              <a:rPr lang="ko-KR" altLang="en-US" sz="2500" dirty="0"/>
              <a:t> 그래서 </a:t>
            </a:r>
            <a:r>
              <a:rPr lang="en-US" altLang="ko-KR" sz="2500" dirty="0"/>
              <a:t>this</a:t>
            </a:r>
            <a:r>
              <a:rPr lang="ko-KR" altLang="en-US" sz="2500" dirty="0"/>
              <a:t>가 </a:t>
            </a:r>
            <a:r>
              <a:rPr lang="ko-KR" altLang="en-US" sz="2500" dirty="0" err="1"/>
              <a:t>뭔데</a:t>
            </a:r>
            <a:r>
              <a:rPr lang="en-US" altLang="ko-KR" sz="2500" dirty="0"/>
              <a:t>?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altLang="ko-KR" dirty="0"/>
              <a:t>this</a:t>
            </a:r>
            <a:r>
              <a:rPr lang="ko-KR" altLang="en-US" dirty="0"/>
              <a:t>란</a:t>
            </a:r>
            <a:r>
              <a:rPr lang="en-US" altLang="ko-KR" dirty="0"/>
              <a:t>?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altLang="ko-KR" dirty="0"/>
              <a:t>this</a:t>
            </a:r>
            <a:r>
              <a:rPr lang="ko-KR" altLang="en-US" dirty="0"/>
              <a:t>가 왜 필요하지</a:t>
            </a:r>
            <a:r>
              <a:rPr lang="en-US" altLang="ko-KR" dirty="0"/>
              <a:t>?</a:t>
            </a:r>
          </a:p>
          <a:p>
            <a:pPr lvl="1"/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2EC2C6-A0AF-ACC4-DD4E-2B727FCA7F68}"/>
              </a:ext>
            </a:extLst>
          </p:cNvPr>
          <p:cNvSpPr txBox="1"/>
          <p:nvPr/>
        </p:nvSpPr>
        <p:spPr>
          <a:xfrm>
            <a:off x="7325801" y="1877770"/>
            <a:ext cx="4572000" cy="3185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/>
              <a:t>2.</a:t>
            </a:r>
            <a:r>
              <a:rPr lang="ko-KR" altLang="en-US" sz="2500" dirty="0"/>
              <a:t> 왜 그렇게 되는데</a:t>
            </a:r>
            <a:r>
              <a:rPr lang="en-US" altLang="ko-KR" sz="2500" dirty="0"/>
              <a:t>?</a:t>
            </a:r>
            <a:r>
              <a:rPr lang="ko-KR" altLang="en-US" sz="2500" dirty="0"/>
              <a:t> </a:t>
            </a:r>
            <a:endParaRPr lang="en-US" altLang="ko-KR" sz="2500" dirty="0"/>
          </a:p>
          <a:p>
            <a:pPr marL="800100" lvl="1" indent="-342900">
              <a:buAutoNum type="arabicPeriod"/>
            </a:pPr>
            <a:r>
              <a:rPr lang="en-US" altLang="ko-KR" dirty="0"/>
              <a:t>JS</a:t>
            </a:r>
            <a:r>
              <a:rPr lang="ko-KR" altLang="en-US" dirty="0"/>
              <a:t> 코드가 동작하는 방식은</a:t>
            </a:r>
            <a:r>
              <a:rPr lang="en-US" altLang="ko-KR" dirty="0"/>
              <a:t>?</a:t>
            </a:r>
          </a:p>
          <a:p>
            <a:pPr marL="800100" lvl="1" indent="-342900">
              <a:buAutoNum type="arabicPeriod"/>
            </a:pPr>
            <a:r>
              <a:rPr lang="ko-KR" altLang="en-US" dirty="0" err="1"/>
              <a:t>실행컨텍스트가</a:t>
            </a:r>
            <a:r>
              <a:rPr lang="ko-KR" altLang="en-US" dirty="0"/>
              <a:t> </a:t>
            </a:r>
            <a:r>
              <a:rPr lang="ko-KR" altLang="en-US" dirty="0" err="1"/>
              <a:t>뭐야</a:t>
            </a:r>
            <a:r>
              <a:rPr lang="en-US" altLang="ko-KR" dirty="0"/>
              <a:t>?</a:t>
            </a:r>
            <a:r>
              <a:rPr lang="ko-KR" altLang="en-US" dirty="0"/>
              <a:t> 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en-US" altLang="ko-KR" dirty="0"/>
              <a:t>this</a:t>
            </a:r>
            <a:r>
              <a:rPr lang="ko-KR" altLang="en-US" dirty="0"/>
              <a:t> 바인딩은 어떻게 이뤄져</a:t>
            </a:r>
            <a:r>
              <a:rPr lang="en-US" altLang="ko-KR" dirty="0"/>
              <a:t>?</a:t>
            </a:r>
          </a:p>
          <a:p>
            <a:pPr lvl="1"/>
            <a:endParaRPr lang="en-US" altLang="ko-KR" dirty="0"/>
          </a:p>
          <a:p>
            <a:r>
              <a:rPr lang="en-US" altLang="ko-KR" sz="2500" dirty="0"/>
              <a:t>3.</a:t>
            </a:r>
            <a:r>
              <a:rPr lang="ko-KR" altLang="en-US" sz="2500" dirty="0"/>
              <a:t> </a:t>
            </a:r>
            <a:r>
              <a:rPr lang="en-US" altLang="ko-KR" sz="2500" dirty="0"/>
              <a:t>JS</a:t>
            </a:r>
            <a:r>
              <a:rPr lang="ko-KR" altLang="en-US" sz="2500" dirty="0"/>
              <a:t> 걔는 </a:t>
            </a:r>
            <a:r>
              <a:rPr lang="ko-KR" altLang="en-US" sz="2500" dirty="0" err="1"/>
              <a:t>왜그랬데</a:t>
            </a:r>
            <a:r>
              <a:rPr lang="en-US" altLang="ko-KR" sz="2500" dirty="0"/>
              <a:t>..? </a:t>
            </a:r>
          </a:p>
          <a:p>
            <a:pPr marL="800100" lvl="1" indent="-342900">
              <a:buAutoNum type="arabicPeriod"/>
            </a:pPr>
            <a:r>
              <a:rPr lang="en-US" altLang="ko-KR" dirty="0"/>
              <a:t>this</a:t>
            </a:r>
            <a:r>
              <a:rPr lang="ko-KR" altLang="en-US" dirty="0"/>
              <a:t>의 문제점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ko-KR" altLang="en-US" dirty="0"/>
              <a:t>정적 바인딩 </a:t>
            </a:r>
            <a:r>
              <a:rPr lang="en-US" altLang="ko-KR" dirty="0"/>
              <a:t>VS </a:t>
            </a:r>
            <a:r>
              <a:rPr lang="ko-KR" altLang="en-US" dirty="0"/>
              <a:t>동적 바인딩</a:t>
            </a:r>
            <a:endParaRPr lang="en-US" altLang="ko-KR" dirty="0"/>
          </a:p>
          <a:p>
            <a:pPr marL="800100" lvl="1" indent="-342900">
              <a:buFontTx/>
              <a:buAutoNum type="arabicPeriod"/>
            </a:pPr>
            <a:r>
              <a:rPr lang="en-US" altLang="ko-KR" dirty="0"/>
              <a:t>this</a:t>
            </a:r>
            <a:r>
              <a:rPr lang="ko-KR" altLang="en-US" dirty="0" err="1"/>
              <a:t>를</a:t>
            </a:r>
            <a:r>
              <a:rPr lang="ko-KR" altLang="en-US" dirty="0"/>
              <a:t> 찾아주세요</a:t>
            </a:r>
            <a:r>
              <a:rPr lang="en-US" altLang="ko-KR" dirty="0"/>
              <a:t>2</a:t>
            </a:r>
          </a:p>
          <a:p>
            <a:endParaRPr lang="en-US" altLang="ko-KR" sz="2500" dirty="0"/>
          </a:p>
        </p:txBody>
      </p:sp>
    </p:spTree>
    <p:extLst>
      <p:ext uri="{BB962C8B-B14F-4D97-AF65-F5344CB8AC3E}">
        <p14:creationId xmlns:p14="http://schemas.microsoft.com/office/powerpoint/2010/main" val="6525439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1B9C5DAC-6746-1E18-3E90-AEE4ADAFF056}"/>
              </a:ext>
            </a:extLst>
          </p:cNvPr>
          <p:cNvSpPr txBox="1"/>
          <p:nvPr/>
        </p:nvSpPr>
        <p:spPr>
          <a:xfrm>
            <a:off x="541155" y="337386"/>
            <a:ext cx="44278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/>
              <a:t>2.2.1</a:t>
            </a:r>
            <a:r>
              <a:rPr kumimoji="1" lang="ko-KR" altLang="en-US" sz="2400"/>
              <a:t> 코드 실행 순서 관리 방법은</a:t>
            </a:r>
            <a:r>
              <a:rPr kumimoji="1" lang="en-US" altLang="ko-KR" sz="2400"/>
              <a:t>?</a:t>
            </a:r>
            <a:r>
              <a:rPr kumimoji="1" lang="ko-KR" altLang="en-US" sz="2400"/>
              <a:t> 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2FDA44E-6C8A-CE89-D26A-35F062910C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0411" y="4663573"/>
            <a:ext cx="7772400" cy="1857041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08CC00F-9B7D-8DB7-CFB1-73BBCFD764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0811" y="972362"/>
            <a:ext cx="3911600" cy="351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0661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1B9C5DAC-6746-1E18-3E90-AEE4ADAFF056}"/>
              </a:ext>
            </a:extLst>
          </p:cNvPr>
          <p:cNvSpPr txBox="1"/>
          <p:nvPr/>
        </p:nvSpPr>
        <p:spPr>
          <a:xfrm>
            <a:off x="541155" y="337386"/>
            <a:ext cx="34179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/>
              <a:t>2.2.2</a:t>
            </a:r>
            <a:r>
              <a:rPr kumimoji="1" lang="ko-KR" altLang="en-US" sz="2400"/>
              <a:t> 식별자</a:t>
            </a:r>
            <a:r>
              <a:rPr kumimoji="1" lang="en-US" altLang="ko-KR" sz="2400"/>
              <a:t>,</a:t>
            </a:r>
            <a:r>
              <a:rPr kumimoji="1" lang="ko-KR" altLang="en-US" sz="2400"/>
              <a:t> </a:t>
            </a:r>
            <a:r>
              <a:rPr kumimoji="1" lang="ko-KR" altLang="en-US" sz="2400" err="1"/>
              <a:t>스코프</a:t>
            </a:r>
            <a:r>
              <a:rPr kumimoji="1" lang="ko-KR" altLang="en-US" sz="2400"/>
              <a:t> 관리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9A5700A-37C0-B3D3-5C04-39EC8DF5C1AE}"/>
              </a:ext>
            </a:extLst>
          </p:cNvPr>
          <p:cNvSpPr txBox="1"/>
          <p:nvPr/>
        </p:nvSpPr>
        <p:spPr>
          <a:xfrm>
            <a:off x="2090828" y="2702216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sz="24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FED986-B9BA-4BED-C8EE-4B2A6F92D809}"/>
              </a:ext>
            </a:extLst>
          </p:cNvPr>
          <p:cNvSpPr txBox="1"/>
          <p:nvPr/>
        </p:nvSpPr>
        <p:spPr>
          <a:xfrm>
            <a:off x="3607774" y="1227176"/>
            <a:ext cx="7381210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+mj-lt"/>
              <a:buAutoNum type="arabicPeriod"/>
            </a:pPr>
            <a:r>
              <a:rPr lang="ko-KR" altLang="en-US" sz="2000" b="1" dirty="0"/>
              <a:t>전역 객체 생성</a:t>
            </a:r>
            <a:endParaRPr lang="ko-KR" altLang="en-US" sz="2000" dirty="0"/>
          </a:p>
          <a:p>
            <a:pPr>
              <a:buFont typeface="+mj-lt"/>
              <a:buAutoNum type="arabicPeriod"/>
            </a:pPr>
            <a:r>
              <a:rPr lang="ko-KR" altLang="en-US" sz="2000" b="1" dirty="0"/>
              <a:t>전역 소스 코드 평가</a:t>
            </a:r>
            <a:endParaRPr lang="en-US" altLang="ko-KR" sz="2000" b="1" dirty="0"/>
          </a:p>
          <a:p>
            <a:pPr lvl="1">
              <a:buFont typeface="+mj-lt"/>
              <a:buAutoNum type="arabicPeriod"/>
            </a:pPr>
            <a:r>
              <a:rPr lang="ko-KR" altLang="en-US" b="1" dirty="0"/>
              <a:t>전역 실행 컨텍스트 생성</a:t>
            </a:r>
            <a:endParaRPr lang="ko-KR" altLang="en-US" dirty="0"/>
          </a:p>
          <a:p>
            <a:pPr lvl="1">
              <a:buFont typeface="+mj-lt"/>
              <a:buAutoNum type="arabicPeriod"/>
            </a:pPr>
            <a:r>
              <a:rPr lang="ko-KR" altLang="en-US" b="1" dirty="0"/>
              <a:t>전역 </a:t>
            </a:r>
            <a:r>
              <a:rPr lang="ko-KR" altLang="en-US" b="1" dirty="0" err="1"/>
              <a:t>렉시컬</a:t>
            </a:r>
            <a:r>
              <a:rPr lang="ko-KR" altLang="en-US" b="1" dirty="0"/>
              <a:t> 환경 생성</a:t>
            </a:r>
            <a:r>
              <a:rPr lang="ko-KR" altLang="en-US" dirty="0"/>
              <a:t> </a:t>
            </a:r>
          </a:p>
          <a:p>
            <a:pPr marL="1200150" lvl="2" indent="-285750">
              <a:buFont typeface="+mj-lt"/>
              <a:buAutoNum type="arabicPeriod"/>
            </a:pPr>
            <a:r>
              <a:rPr lang="ko-KR" altLang="en-US" b="1" dirty="0"/>
              <a:t>전역 환경 레코드 생성 </a:t>
            </a:r>
            <a:r>
              <a:rPr lang="en-US" altLang="ko-KR" b="1" dirty="0"/>
              <a:t>(</a:t>
            </a:r>
            <a:r>
              <a:rPr lang="ko-KR" altLang="en-US" b="1" dirty="0"/>
              <a:t>식별자 관리</a:t>
            </a:r>
            <a:r>
              <a:rPr lang="en-US" altLang="ko-KR" b="1" dirty="0"/>
              <a:t>)</a:t>
            </a:r>
            <a:r>
              <a:rPr lang="ko-KR" altLang="en-US" dirty="0"/>
              <a:t> </a:t>
            </a:r>
          </a:p>
          <a:p>
            <a:pPr marL="1600200" lvl="3" indent="-228600">
              <a:buFont typeface="+mj-lt"/>
              <a:buAutoNum type="arabicPeriod"/>
            </a:pPr>
            <a:r>
              <a:rPr lang="ko-KR" altLang="en-US" b="1" dirty="0"/>
              <a:t>객체 환경 레코드 생성</a:t>
            </a:r>
            <a:endParaRPr lang="ko-KR" altLang="en-US" dirty="0"/>
          </a:p>
          <a:p>
            <a:pPr marL="1600200" lvl="3" indent="-228600">
              <a:buFont typeface="+mj-lt"/>
              <a:buAutoNum type="arabicPeriod"/>
            </a:pPr>
            <a:r>
              <a:rPr lang="ko-KR" altLang="en-US" b="1" dirty="0"/>
              <a:t>선언적 환경 레코드 생성</a:t>
            </a:r>
            <a:endParaRPr lang="ko-KR" altLang="en-US" dirty="0"/>
          </a:p>
          <a:p>
            <a:pPr marL="1600200" lvl="3" indent="-228600">
              <a:buFont typeface="+mj-lt"/>
              <a:buAutoNum type="arabicPeriod"/>
            </a:pPr>
            <a:r>
              <a:rPr lang="en" altLang="ko-KR" b="1" dirty="0"/>
              <a:t>this </a:t>
            </a:r>
            <a:r>
              <a:rPr lang="ko-KR" altLang="en-US" b="1" dirty="0"/>
              <a:t>바인딩 </a:t>
            </a:r>
            <a:r>
              <a:rPr lang="en-US" altLang="ko-KR" b="1" dirty="0"/>
              <a:t>(</a:t>
            </a:r>
            <a:r>
              <a:rPr lang="ko-KR" altLang="en-US" b="1" dirty="0"/>
              <a:t>전역 객체 바인딩</a:t>
            </a:r>
            <a:r>
              <a:rPr lang="en-US" altLang="ko-KR" b="1" dirty="0"/>
              <a:t>)</a:t>
            </a:r>
            <a:endParaRPr lang="ko-KR" altLang="en-US" dirty="0"/>
          </a:p>
          <a:p>
            <a:pPr marL="1200150" lvl="2" indent="-285750">
              <a:buFont typeface="+mj-lt"/>
              <a:buAutoNum type="arabicPeriod"/>
            </a:pPr>
            <a:r>
              <a:rPr lang="ko-KR" altLang="en-US" b="1" dirty="0"/>
              <a:t>외부 </a:t>
            </a:r>
            <a:r>
              <a:rPr lang="ko-KR" altLang="en-US" b="1" dirty="0" err="1"/>
              <a:t>렉시컬</a:t>
            </a:r>
            <a:r>
              <a:rPr lang="ko-KR" altLang="en-US" b="1" dirty="0"/>
              <a:t> 환경에 대한 참조 결정 </a:t>
            </a:r>
            <a:r>
              <a:rPr lang="en-US" altLang="ko-KR" b="1" dirty="0"/>
              <a:t>(</a:t>
            </a:r>
            <a:r>
              <a:rPr lang="ko-KR" altLang="en-US" b="1" dirty="0"/>
              <a:t>상위 </a:t>
            </a:r>
            <a:r>
              <a:rPr lang="ko-KR" altLang="en-US" b="1" dirty="0" err="1"/>
              <a:t>스코프</a:t>
            </a:r>
            <a:r>
              <a:rPr lang="ko-KR" altLang="en-US" b="1" dirty="0"/>
              <a:t> 관리</a:t>
            </a:r>
            <a:r>
              <a:rPr lang="en-US" altLang="ko-KR" b="1" dirty="0"/>
              <a:t>)</a:t>
            </a:r>
            <a:endParaRPr lang="en-US" altLang="ko-KR" sz="2000" b="1" dirty="0"/>
          </a:p>
          <a:p>
            <a:pPr>
              <a:buFont typeface="+mj-lt"/>
              <a:buAutoNum type="arabicPeriod"/>
            </a:pPr>
            <a:r>
              <a:rPr lang="ko-KR" altLang="en-US" sz="2000" b="1" dirty="0"/>
              <a:t>전역 소스 코드 실행</a:t>
            </a:r>
            <a:endParaRPr lang="en-US" altLang="ko-KR" sz="2000" b="1" dirty="0"/>
          </a:p>
          <a:p>
            <a:pPr>
              <a:buFont typeface="+mj-lt"/>
              <a:buAutoNum type="arabicPeriod"/>
            </a:pPr>
            <a:r>
              <a:rPr lang="ko-KR" altLang="en-US" sz="2000" b="1" dirty="0"/>
              <a:t>함수 소스 코드 평가</a:t>
            </a:r>
            <a:endParaRPr lang="en-US" altLang="ko-KR" sz="2000" b="1" dirty="0"/>
          </a:p>
          <a:p>
            <a:pPr lvl="1">
              <a:buFont typeface="+mj-lt"/>
              <a:buAutoNum type="arabicPeriod"/>
            </a:pPr>
            <a:r>
              <a:rPr lang="ko-KR" altLang="en-US" b="1" dirty="0"/>
              <a:t>함수 실행 컨텍스트 생성</a:t>
            </a:r>
            <a:endParaRPr lang="ko-KR" altLang="en-US" dirty="0"/>
          </a:p>
          <a:p>
            <a:pPr lvl="1">
              <a:buFont typeface="+mj-lt"/>
              <a:buAutoNum type="arabicPeriod"/>
            </a:pPr>
            <a:r>
              <a:rPr lang="ko-KR" altLang="en-US" b="1" dirty="0"/>
              <a:t>함수 </a:t>
            </a:r>
            <a:r>
              <a:rPr lang="ko-KR" altLang="en-US" b="1" dirty="0" err="1"/>
              <a:t>렉시컬</a:t>
            </a:r>
            <a:r>
              <a:rPr lang="ko-KR" altLang="en-US" b="1" dirty="0"/>
              <a:t> 환경 생성</a:t>
            </a:r>
            <a:r>
              <a:rPr lang="ko-KR" altLang="en-US" dirty="0"/>
              <a:t> </a:t>
            </a:r>
          </a:p>
          <a:p>
            <a:pPr marL="1200150" lvl="2" indent="-285750">
              <a:buFont typeface="+mj-lt"/>
              <a:buAutoNum type="arabicPeriod"/>
            </a:pPr>
            <a:r>
              <a:rPr lang="ko-KR" altLang="en-US" b="1" dirty="0"/>
              <a:t>함수 환경 레코드 생성 </a:t>
            </a:r>
            <a:r>
              <a:rPr lang="en-US" altLang="ko-KR" b="1" dirty="0"/>
              <a:t>(</a:t>
            </a:r>
            <a:r>
              <a:rPr lang="ko-KR" altLang="en-US" b="1" dirty="0"/>
              <a:t>식별자 관리</a:t>
            </a:r>
            <a:r>
              <a:rPr lang="en-US" altLang="ko-KR" b="1" dirty="0"/>
              <a:t>)</a:t>
            </a:r>
            <a:r>
              <a:rPr lang="ko-KR" altLang="en-US" dirty="0"/>
              <a:t> </a:t>
            </a:r>
            <a:endParaRPr lang="en-US" altLang="ko-KR" dirty="0"/>
          </a:p>
          <a:p>
            <a:pPr marL="1657350" lvl="3" indent="-285750">
              <a:buFont typeface="+mj-lt"/>
              <a:buAutoNum type="arabicPeriod"/>
            </a:pPr>
            <a:r>
              <a:rPr lang="en" altLang="ko-KR" b="1" dirty="0"/>
              <a:t>this </a:t>
            </a:r>
            <a:r>
              <a:rPr lang="ko-KR" altLang="en-US" b="1" dirty="0"/>
              <a:t>바인딩</a:t>
            </a:r>
            <a:endParaRPr lang="ko-KR" altLang="en-US" dirty="0"/>
          </a:p>
          <a:p>
            <a:pPr marL="1200150" lvl="2" indent="-285750">
              <a:buFont typeface="+mj-lt"/>
              <a:buAutoNum type="arabicPeriod"/>
            </a:pPr>
            <a:r>
              <a:rPr lang="ko-KR" altLang="en-US" b="1" dirty="0"/>
              <a:t>외부 </a:t>
            </a:r>
            <a:r>
              <a:rPr lang="ko-KR" altLang="en-US" b="1" dirty="0" err="1"/>
              <a:t>렉시컬</a:t>
            </a:r>
            <a:r>
              <a:rPr lang="ko-KR" altLang="en-US" b="1" dirty="0"/>
              <a:t> 환경에 대한 참조 결정 </a:t>
            </a:r>
            <a:r>
              <a:rPr lang="en-US" altLang="ko-KR" b="1" dirty="0"/>
              <a:t>(</a:t>
            </a:r>
            <a:r>
              <a:rPr lang="ko-KR" altLang="en-US" b="1" dirty="0"/>
              <a:t>상위 </a:t>
            </a:r>
            <a:r>
              <a:rPr lang="ko-KR" altLang="en-US" b="1" dirty="0" err="1"/>
              <a:t>스코프</a:t>
            </a:r>
            <a:r>
              <a:rPr lang="ko-KR" altLang="en-US" b="1" dirty="0"/>
              <a:t> 관리</a:t>
            </a:r>
            <a:r>
              <a:rPr lang="en-US" altLang="ko-KR" b="1" dirty="0"/>
              <a:t>)</a:t>
            </a:r>
            <a:endParaRPr lang="en-US" altLang="ko-KR" sz="2000" b="1" dirty="0"/>
          </a:p>
          <a:p>
            <a:pPr>
              <a:buFont typeface="+mj-lt"/>
              <a:buAutoNum type="arabicPeriod"/>
            </a:pPr>
            <a:r>
              <a:rPr lang="ko-KR" altLang="en-US" sz="2000" b="1" dirty="0"/>
              <a:t>함수 소스 코드 실행</a:t>
            </a:r>
            <a:endParaRPr lang="en-US" altLang="ko-KR" sz="2000" b="1" dirty="0"/>
          </a:p>
          <a:p>
            <a:pPr>
              <a:buFont typeface="+mj-lt"/>
              <a:buAutoNum type="arabicPeriod"/>
            </a:pPr>
            <a:r>
              <a:rPr lang="ko-KR" altLang="en-US" sz="2000" b="1" dirty="0"/>
              <a:t> </a:t>
            </a:r>
            <a:r>
              <a:rPr lang="en-US" altLang="ko-KR" sz="2000" b="1" dirty="0"/>
              <a:t>…</a:t>
            </a:r>
            <a:r>
              <a:rPr lang="ko-KR" altLang="en-US" sz="2000" b="1" dirty="0"/>
              <a:t> </a:t>
            </a:r>
            <a:endParaRPr lang="en-US" altLang="ko-KR" sz="2000" b="1" dirty="0"/>
          </a:p>
        </p:txBody>
      </p:sp>
    </p:spTree>
    <p:extLst>
      <p:ext uri="{BB962C8B-B14F-4D97-AF65-F5344CB8AC3E}">
        <p14:creationId xmlns:p14="http://schemas.microsoft.com/office/powerpoint/2010/main" val="36518380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6BF91BF-82B3-FFE1-BE32-F3C8B139E7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155" y="1114490"/>
            <a:ext cx="4251132" cy="517529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10C1360-9397-A9FC-78EC-9569BD0E25FD}"/>
              </a:ext>
            </a:extLst>
          </p:cNvPr>
          <p:cNvSpPr txBox="1"/>
          <p:nvPr/>
        </p:nvSpPr>
        <p:spPr>
          <a:xfrm>
            <a:off x="541155" y="337386"/>
            <a:ext cx="22284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/>
              <a:t>1.</a:t>
            </a:r>
            <a:r>
              <a:rPr kumimoji="1" lang="ko-KR" altLang="en-US" sz="2400"/>
              <a:t> 전역 객체 생성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D75DDEC-D504-C925-CAF9-C5C2A8C7FE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7187" y="2867399"/>
            <a:ext cx="1460500" cy="12573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F24E99D-EF71-0904-1A89-4EF8649B292A}"/>
              </a:ext>
            </a:extLst>
          </p:cNvPr>
          <p:cNvSpPr txBox="1"/>
          <p:nvPr/>
        </p:nvSpPr>
        <p:spPr>
          <a:xfrm>
            <a:off x="6305384" y="1114490"/>
            <a:ext cx="358944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1.1</a:t>
            </a:r>
            <a:r>
              <a:rPr kumimoji="1" lang="ko-KR" altLang="en-US"/>
              <a:t> 빌트인 전역 프로퍼티</a:t>
            </a:r>
            <a:endParaRPr kumimoji="1" lang="en-US" altLang="ko-KR"/>
          </a:p>
          <a:p>
            <a:r>
              <a:rPr kumimoji="1" lang="en-US" altLang="ko-KR"/>
              <a:t>1.2</a:t>
            </a:r>
            <a:r>
              <a:rPr kumimoji="1" lang="ko-KR" altLang="en-US"/>
              <a:t> 빌트인 전역 함수</a:t>
            </a:r>
            <a:endParaRPr kumimoji="1" lang="en-US" altLang="ko-KR"/>
          </a:p>
          <a:p>
            <a:r>
              <a:rPr kumimoji="1" lang="en-US" altLang="ko-KR"/>
              <a:t>1.3</a:t>
            </a:r>
            <a:r>
              <a:rPr kumimoji="1" lang="ko-KR" altLang="en-US"/>
              <a:t> 표준 빌트인 객체</a:t>
            </a:r>
            <a:endParaRPr kumimoji="1" lang="en-US" altLang="ko-KR"/>
          </a:p>
          <a:p>
            <a:r>
              <a:rPr kumimoji="1" lang="en-US" altLang="ko-KR"/>
              <a:t>1.4</a:t>
            </a:r>
            <a:r>
              <a:rPr kumimoji="1" lang="ko-KR" altLang="en-US"/>
              <a:t> 동작 환경이 제공하는 호스트 객체</a:t>
            </a:r>
          </a:p>
        </p:txBody>
      </p:sp>
    </p:spTree>
    <p:extLst>
      <p:ext uri="{BB962C8B-B14F-4D97-AF65-F5344CB8AC3E}">
        <p14:creationId xmlns:p14="http://schemas.microsoft.com/office/powerpoint/2010/main" val="39724446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6BF91BF-82B3-FFE1-BE32-F3C8B139E7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155" y="1114490"/>
            <a:ext cx="4251132" cy="517529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10C1360-9397-A9FC-78EC-9569BD0E25FD}"/>
              </a:ext>
            </a:extLst>
          </p:cNvPr>
          <p:cNvSpPr txBox="1"/>
          <p:nvPr/>
        </p:nvSpPr>
        <p:spPr>
          <a:xfrm>
            <a:off x="541155" y="337386"/>
            <a:ext cx="2291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/>
              <a:t>2.</a:t>
            </a:r>
            <a:r>
              <a:rPr kumimoji="1" lang="ko-KR" altLang="en-US" sz="2400"/>
              <a:t> 전역 코드 </a:t>
            </a:r>
            <a:r>
              <a:rPr kumimoji="1" lang="ko-KR" altLang="en-US" sz="2400">
                <a:solidFill>
                  <a:srgbClr val="FFC000"/>
                </a:solidFill>
              </a:rPr>
              <a:t>평가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F24E99D-EF71-0904-1A89-4EF8649B292A}"/>
              </a:ext>
            </a:extLst>
          </p:cNvPr>
          <p:cNvSpPr txBox="1"/>
          <p:nvPr/>
        </p:nvSpPr>
        <p:spPr>
          <a:xfrm>
            <a:off x="5122970" y="1114490"/>
            <a:ext cx="2771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2.1</a:t>
            </a:r>
            <a:r>
              <a:rPr kumimoji="1" lang="ko-KR" altLang="en-US"/>
              <a:t> 전역 실행 컨텍스트 생성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96DAFC29-6F85-760B-CBC4-7E1B9E8519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1676" y="1884128"/>
            <a:ext cx="1714500" cy="133350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9FEF8892-C969-9A29-E868-336ABC3A39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155" y="1114490"/>
            <a:ext cx="4251132" cy="517529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0" name="잉크 29">
                <a:extLst>
                  <a:ext uri="{FF2B5EF4-FFF2-40B4-BE49-F238E27FC236}">
                    <a16:creationId xmlns:a16="http://schemas.microsoft.com/office/drawing/2014/main" id="{96B7C11F-008B-AF31-4C67-7BAD4261F904}"/>
                  </a:ext>
                </a:extLst>
              </p14:cNvPr>
              <p14:cNvContentPartPr/>
              <p14:nvPr/>
            </p14:nvContentPartPr>
            <p14:xfrm>
              <a:off x="1019301" y="1188468"/>
              <a:ext cx="456840" cy="14760"/>
            </p14:xfrm>
          </p:contentPart>
        </mc:Choice>
        <mc:Fallback xmlns="">
          <p:pic>
            <p:nvPicPr>
              <p:cNvPr id="30" name="잉크 29">
                <a:extLst>
                  <a:ext uri="{FF2B5EF4-FFF2-40B4-BE49-F238E27FC236}">
                    <a16:creationId xmlns:a16="http://schemas.microsoft.com/office/drawing/2014/main" id="{96B7C11F-008B-AF31-4C67-7BAD4261F90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65301" y="1080468"/>
                <a:ext cx="564480" cy="23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3" name="잉크 32">
                <a:extLst>
                  <a:ext uri="{FF2B5EF4-FFF2-40B4-BE49-F238E27FC236}">
                    <a16:creationId xmlns:a16="http://schemas.microsoft.com/office/drawing/2014/main" id="{9AF2FD93-083E-728B-83DB-49E607CC5E19}"/>
                  </a:ext>
                </a:extLst>
              </p14:cNvPr>
              <p14:cNvContentPartPr/>
              <p14:nvPr/>
            </p14:nvContentPartPr>
            <p14:xfrm>
              <a:off x="980061" y="1431468"/>
              <a:ext cx="667800" cy="27000"/>
            </p14:xfrm>
          </p:contentPart>
        </mc:Choice>
        <mc:Fallback xmlns="">
          <p:pic>
            <p:nvPicPr>
              <p:cNvPr id="33" name="잉크 32">
                <a:extLst>
                  <a:ext uri="{FF2B5EF4-FFF2-40B4-BE49-F238E27FC236}">
                    <a16:creationId xmlns:a16="http://schemas.microsoft.com/office/drawing/2014/main" id="{9AF2FD93-083E-728B-83DB-49E607CC5E19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26061" y="1323828"/>
                <a:ext cx="775440" cy="24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36" name="잉크 35">
                <a:extLst>
                  <a:ext uri="{FF2B5EF4-FFF2-40B4-BE49-F238E27FC236}">
                    <a16:creationId xmlns:a16="http://schemas.microsoft.com/office/drawing/2014/main" id="{038B9A1F-ED16-9E44-1A50-73DA17BF6966}"/>
                  </a:ext>
                </a:extLst>
              </p14:cNvPr>
              <p14:cNvContentPartPr/>
              <p14:nvPr/>
            </p14:nvContentPartPr>
            <p14:xfrm>
              <a:off x="1040181" y="1828188"/>
              <a:ext cx="1298160" cy="34200"/>
            </p14:xfrm>
          </p:contentPart>
        </mc:Choice>
        <mc:Fallback xmlns="">
          <p:pic>
            <p:nvPicPr>
              <p:cNvPr id="36" name="잉크 35">
                <a:extLst>
                  <a:ext uri="{FF2B5EF4-FFF2-40B4-BE49-F238E27FC236}">
                    <a16:creationId xmlns:a16="http://schemas.microsoft.com/office/drawing/2014/main" id="{038B9A1F-ED16-9E44-1A50-73DA17BF6966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86181" y="1720188"/>
                <a:ext cx="1405800" cy="249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476885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6F24E99D-EF71-0904-1A89-4EF8649B292A}"/>
              </a:ext>
            </a:extLst>
          </p:cNvPr>
          <p:cNvSpPr txBox="1"/>
          <p:nvPr/>
        </p:nvSpPr>
        <p:spPr>
          <a:xfrm>
            <a:off x="5049993" y="1114490"/>
            <a:ext cx="2555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2.2</a:t>
            </a:r>
            <a:r>
              <a:rPr kumimoji="1" lang="ko-KR" altLang="en-US"/>
              <a:t> 전역 </a:t>
            </a:r>
            <a:r>
              <a:rPr kumimoji="1" lang="ko-KR" altLang="en-US" err="1"/>
              <a:t>렉시컬</a:t>
            </a:r>
            <a:r>
              <a:rPr kumimoji="1" lang="ko-KR" altLang="en-US"/>
              <a:t> 환경 생성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96DAFC29-6F85-760B-CBC4-7E1B9E8519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7623" y="1892011"/>
            <a:ext cx="1714500" cy="13335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AEB52A8-417A-0257-01C1-FBE1F84684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0539" y="1796131"/>
            <a:ext cx="3796200" cy="152525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1D028B5-A750-FAD3-64AE-4DB9E89F0B46}"/>
              </a:ext>
            </a:extLst>
          </p:cNvPr>
          <p:cNvSpPr txBox="1"/>
          <p:nvPr/>
        </p:nvSpPr>
        <p:spPr>
          <a:xfrm>
            <a:off x="541155" y="337386"/>
            <a:ext cx="2291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/>
              <a:t>2.</a:t>
            </a:r>
            <a:r>
              <a:rPr kumimoji="1" lang="ko-KR" altLang="en-US" sz="2400"/>
              <a:t> 전역 코드 </a:t>
            </a:r>
            <a:r>
              <a:rPr kumimoji="1" lang="ko-KR" altLang="en-US" sz="2400">
                <a:solidFill>
                  <a:srgbClr val="FFC000"/>
                </a:solidFill>
              </a:rPr>
              <a:t>평가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AFEBAA5-4076-B0E7-FA7C-535B280341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155" y="1114490"/>
            <a:ext cx="4251132" cy="517529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D4651C9-1639-E59E-7577-F145D76F5A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155" y="1114490"/>
            <a:ext cx="4251132" cy="517529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2" name="잉크 11">
                <a:extLst>
                  <a:ext uri="{FF2B5EF4-FFF2-40B4-BE49-F238E27FC236}">
                    <a16:creationId xmlns:a16="http://schemas.microsoft.com/office/drawing/2014/main" id="{A28C43DF-BE1F-3EE8-3337-F28359F4AA94}"/>
                  </a:ext>
                </a:extLst>
              </p14:cNvPr>
              <p14:cNvContentPartPr/>
              <p14:nvPr/>
            </p14:nvContentPartPr>
            <p14:xfrm>
              <a:off x="1019301" y="1188468"/>
              <a:ext cx="456840" cy="14760"/>
            </p14:xfrm>
          </p:contentPart>
        </mc:Choice>
        <mc:Fallback xmlns="">
          <p:pic>
            <p:nvPicPr>
              <p:cNvPr id="12" name="잉크 11">
                <a:extLst>
                  <a:ext uri="{FF2B5EF4-FFF2-40B4-BE49-F238E27FC236}">
                    <a16:creationId xmlns:a16="http://schemas.microsoft.com/office/drawing/2014/main" id="{A28C43DF-BE1F-3EE8-3337-F28359F4AA9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65301" y="1080468"/>
                <a:ext cx="564480" cy="23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4" name="잉크 13">
                <a:extLst>
                  <a:ext uri="{FF2B5EF4-FFF2-40B4-BE49-F238E27FC236}">
                    <a16:creationId xmlns:a16="http://schemas.microsoft.com/office/drawing/2014/main" id="{13C081C4-8376-928D-314A-B3486B9D3B2F}"/>
                  </a:ext>
                </a:extLst>
              </p14:cNvPr>
              <p14:cNvContentPartPr/>
              <p14:nvPr/>
            </p14:nvContentPartPr>
            <p14:xfrm>
              <a:off x="980061" y="1431468"/>
              <a:ext cx="667800" cy="27000"/>
            </p14:xfrm>
          </p:contentPart>
        </mc:Choice>
        <mc:Fallback xmlns="">
          <p:pic>
            <p:nvPicPr>
              <p:cNvPr id="14" name="잉크 13">
                <a:extLst>
                  <a:ext uri="{FF2B5EF4-FFF2-40B4-BE49-F238E27FC236}">
                    <a16:creationId xmlns:a16="http://schemas.microsoft.com/office/drawing/2014/main" id="{13C081C4-8376-928D-314A-B3486B9D3B2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26061" y="1323828"/>
                <a:ext cx="775440" cy="24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5" name="잉크 14">
                <a:extLst>
                  <a:ext uri="{FF2B5EF4-FFF2-40B4-BE49-F238E27FC236}">
                    <a16:creationId xmlns:a16="http://schemas.microsoft.com/office/drawing/2014/main" id="{5C7A1FB9-BC65-1DC2-A75B-A82813BFBD86}"/>
                  </a:ext>
                </a:extLst>
              </p14:cNvPr>
              <p14:cNvContentPartPr/>
              <p14:nvPr/>
            </p14:nvContentPartPr>
            <p14:xfrm>
              <a:off x="1040181" y="1828188"/>
              <a:ext cx="1298160" cy="34200"/>
            </p14:xfrm>
          </p:contentPart>
        </mc:Choice>
        <mc:Fallback xmlns="">
          <p:pic>
            <p:nvPicPr>
              <p:cNvPr id="15" name="잉크 14">
                <a:extLst>
                  <a:ext uri="{FF2B5EF4-FFF2-40B4-BE49-F238E27FC236}">
                    <a16:creationId xmlns:a16="http://schemas.microsoft.com/office/drawing/2014/main" id="{5C7A1FB9-BC65-1DC2-A75B-A82813BFBD86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86181" y="1720188"/>
                <a:ext cx="1405800" cy="249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169673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6F24E99D-EF71-0904-1A89-4EF8649B292A}"/>
              </a:ext>
            </a:extLst>
          </p:cNvPr>
          <p:cNvSpPr txBox="1"/>
          <p:nvPr/>
        </p:nvSpPr>
        <p:spPr>
          <a:xfrm>
            <a:off x="5322889" y="1114490"/>
            <a:ext cx="2699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2.2.1</a:t>
            </a:r>
            <a:r>
              <a:rPr kumimoji="1" lang="ko-KR" altLang="en-US"/>
              <a:t> 전역 환경 레코드 생성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AA5BA69-6E99-31B5-A3D1-73E1519D45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0135" y="2037402"/>
            <a:ext cx="5716424" cy="1542527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F2AEEC6B-FE79-F844-2E54-60ED9507B11F}"/>
              </a:ext>
            </a:extLst>
          </p:cNvPr>
          <p:cNvSpPr txBox="1"/>
          <p:nvPr/>
        </p:nvSpPr>
        <p:spPr>
          <a:xfrm>
            <a:off x="541155" y="337386"/>
            <a:ext cx="2291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/>
              <a:t>2.</a:t>
            </a:r>
            <a:r>
              <a:rPr kumimoji="1" lang="ko-KR" altLang="en-US" sz="2400"/>
              <a:t> 전역 코드 </a:t>
            </a:r>
            <a:r>
              <a:rPr kumimoji="1" lang="ko-KR" altLang="en-US" sz="2400">
                <a:solidFill>
                  <a:srgbClr val="FFC000"/>
                </a:solidFill>
              </a:rPr>
              <a:t>평가</a:t>
            </a:r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C70EBBC3-728E-0557-2D78-6011A58F02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155" y="1114490"/>
            <a:ext cx="4251132" cy="5175291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E9219A95-3A56-2EAA-2BB8-75CE8395CE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155" y="1114490"/>
            <a:ext cx="4251132" cy="517529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2" name="잉크 41">
                <a:extLst>
                  <a:ext uri="{FF2B5EF4-FFF2-40B4-BE49-F238E27FC236}">
                    <a16:creationId xmlns:a16="http://schemas.microsoft.com/office/drawing/2014/main" id="{AFF9E16C-EAA3-B976-3DAC-24280FCF8271}"/>
                  </a:ext>
                </a:extLst>
              </p14:cNvPr>
              <p14:cNvContentPartPr/>
              <p14:nvPr/>
            </p14:nvContentPartPr>
            <p14:xfrm>
              <a:off x="1019301" y="1188468"/>
              <a:ext cx="456840" cy="14760"/>
            </p14:xfrm>
          </p:contentPart>
        </mc:Choice>
        <mc:Fallback xmlns="">
          <p:pic>
            <p:nvPicPr>
              <p:cNvPr id="42" name="잉크 41">
                <a:extLst>
                  <a:ext uri="{FF2B5EF4-FFF2-40B4-BE49-F238E27FC236}">
                    <a16:creationId xmlns:a16="http://schemas.microsoft.com/office/drawing/2014/main" id="{AFF9E16C-EAA3-B976-3DAC-24280FCF827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65301" y="1080468"/>
                <a:ext cx="564480" cy="23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43" name="잉크 42">
                <a:extLst>
                  <a:ext uri="{FF2B5EF4-FFF2-40B4-BE49-F238E27FC236}">
                    <a16:creationId xmlns:a16="http://schemas.microsoft.com/office/drawing/2014/main" id="{2C423D33-BC92-0481-F749-EBFEE20DE4F2}"/>
                  </a:ext>
                </a:extLst>
              </p14:cNvPr>
              <p14:cNvContentPartPr/>
              <p14:nvPr/>
            </p14:nvContentPartPr>
            <p14:xfrm>
              <a:off x="980061" y="1431468"/>
              <a:ext cx="667800" cy="27000"/>
            </p14:xfrm>
          </p:contentPart>
        </mc:Choice>
        <mc:Fallback xmlns="">
          <p:pic>
            <p:nvPicPr>
              <p:cNvPr id="43" name="잉크 42">
                <a:extLst>
                  <a:ext uri="{FF2B5EF4-FFF2-40B4-BE49-F238E27FC236}">
                    <a16:creationId xmlns:a16="http://schemas.microsoft.com/office/drawing/2014/main" id="{2C423D33-BC92-0481-F749-EBFEE20DE4F2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26061" y="1323828"/>
                <a:ext cx="775440" cy="24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44" name="잉크 43">
                <a:extLst>
                  <a:ext uri="{FF2B5EF4-FFF2-40B4-BE49-F238E27FC236}">
                    <a16:creationId xmlns:a16="http://schemas.microsoft.com/office/drawing/2014/main" id="{3E14F3E1-E0A7-7356-1DF2-909900850A32}"/>
                  </a:ext>
                </a:extLst>
              </p14:cNvPr>
              <p14:cNvContentPartPr/>
              <p14:nvPr/>
            </p14:nvContentPartPr>
            <p14:xfrm>
              <a:off x="1040181" y="1828188"/>
              <a:ext cx="1298160" cy="34200"/>
            </p14:xfrm>
          </p:contentPart>
        </mc:Choice>
        <mc:Fallback xmlns="">
          <p:pic>
            <p:nvPicPr>
              <p:cNvPr id="44" name="잉크 43">
                <a:extLst>
                  <a:ext uri="{FF2B5EF4-FFF2-40B4-BE49-F238E27FC236}">
                    <a16:creationId xmlns:a16="http://schemas.microsoft.com/office/drawing/2014/main" id="{3E14F3E1-E0A7-7356-1DF2-909900850A32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86181" y="1720188"/>
                <a:ext cx="1405800" cy="249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728888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6F24E99D-EF71-0904-1A89-4EF8649B292A}"/>
              </a:ext>
            </a:extLst>
          </p:cNvPr>
          <p:cNvSpPr txBox="1"/>
          <p:nvPr/>
        </p:nvSpPr>
        <p:spPr>
          <a:xfrm>
            <a:off x="5322889" y="1114490"/>
            <a:ext cx="18678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rgbClr val="FF0000"/>
                </a:solidFill>
              </a:rPr>
              <a:t>2.2.2</a:t>
            </a:r>
            <a:r>
              <a:rPr kumimoji="1" lang="ko-KR" altLang="en-US" dirty="0">
                <a:solidFill>
                  <a:srgbClr val="FF0000"/>
                </a:solidFill>
              </a:rPr>
              <a:t> </a:t>
            </a:r>
            <a:r>
              <a:rPr kumimoji="1" lang="en-US" altLang="ko-KR" dirty="0">
                <a:solidFill>
                  <a:srgbClr val="FF0000"/>
                </a:solidFill>
              </a:rPr>
              <a:t>this</a:t>
            </a:r>
            <a:r>
              <a:rPr kumimoji="1" lang="ko-KR" altLang="en-US" dirty="0">
                <a:solidFill>
                  <a:srgbClr val="FF0000"/>
                </a:solidFill>
              </a:rPr>
              <a:t> 바인딩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C9CF0F0-3DE0-F42B-D394-23E68EF8EE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2888" y="1884128"/>
            <a:ext cx="5834357" cy="154487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6871AA6-A141-751E-E39F-F4AB65E534DE}"/>
              </a:ext>
            </a:extLst>
          </p:cNvPr>
          <p:cNvSpPr txBox="1"/>
          <p:nvPr/>
        </p:nvSpPr>
        <p:spPr>
          <a:xfrm>
            <a:off x="541155" y="337386"/>
            <a:ext cx="2291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/>
              <a:t>2.</a:t>
            </a:r>
            <a:r>
              <a:rPr kumimoji="1" lang="ko-KR" altLang="en-US" sz="2400"/>
              <a:t> 전역 코드 </a:t>
            </a:r>
            <a:r>
              <a:rPr kumimoji="1" lang="ko-KR" altLang="en-US" sz="2400">
                <a:solidFill>
                  <a:srgbClr val="FFC000"/>
                </a:solidFill>
              </a:rPr>
              <a:t>평가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EA5D33C0-696B-FF0F-61F4-627BA1FC04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155" y="1114490"/>
            <a:ext cx="4251132" cy="517529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DCC6A37-15A1-1274-8DF8-5C2DF508F7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155" y="1114490"/>
            <a:ext cx="4251132" cy="517529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5" name="잉크 14">
                <a:extLst>
                  <a:ext uri="{FF2B5EF4-FFF2-40B4-BE49-F238E27FC236}">
                    <a16:creationId xmlns:a16="http://schemas.microsoft.com/office/drawing/2014/main" id="{89E46D30-E2FC-70C5-BB6C-9231012B9494}"/>
                  </a:ext>
                </a:extLst>
              </p14:cNvPr>
              <p14:cNvContentPartPr/>
              <p14:nvPr/>
            </p14:nvContentPartPr>
            <p14:xfrm>
              <a:off x="1019301" y="1188468"/>
              <a:ext cx="456840" cy="14760"/>
            </p14:xfrm>
          </p:contentPart>
        </mc:Choice>
        <mc:Fallback xmlns="">
          <p:pic>
            <p:nvPicPr>
              <p:cNvPr id="15" name="잉크 14">
                <a:extLst>
                  <a:ext uri="{FF2B5EF4-FFF2-40B4-BE49-F238E27FC236}">
                    <a16:creationId xmlns:a16="http://schemas.microsoft.com/office/drawing/2014/main" id="{89E46D30-E2FC-70C5-BB6C-9231012B949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65301" y="1080468"/>
                <a:ext cx="564480" cy="23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6" name="잉크 15">
                <a:extLst>
                  <a:ext uri="{FF2B5EF4-FFF2-40B4-BE49-F238E27FC236}">
                    <a16:creationId xmlns:a16="http://schemas.microsoft.com/office/drawing/2014/main" id="{35CF463C-752D-12A1-A147-6505B3B74A0E}"/>
                  </a:ext>
                </a:extLst>
              </p14:cNvPr>
              <p14:cNvContentPartPr/>
              <p14:nvPr/>
            </p14:nvContentPartPr>
            <p14:xfrm>
              <a:off x="980061" y="1431468"/>
              <a:ext cx="667800" cy="27000"/>
            </p14:xfrm>
          </p:contentPart>
        </mc:Choice>
        <mc:Fallback xmlns="">
          <p:pic>
            <p:nvPicPr>
              <p:cNvPr id="16" name="잉크 15">
                <a:extLst>
                  <a:ext uri="{FF2B5EF4-FFF2-40B4-BE49-F238E27FC236}">
                    <a16:creationId xmlns:a16="http://schemas.microsoft.com/office/drawing/2014/main" id="{35CF463C-752D-12A1-A147-6505B3B74A0E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26061" y="1323828"/>
                <a:ext cx="775440" cy="24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7" name="잉크 16">
                <a:extLst>
                  <a:ext uri="{FF2B5EF4-FFF2-40B4-BE49-F238E27FC236}">
                    <a16:creationId xmlns:a16="http://schemas.microsoft.com/office/drawing/2014/main" id="{6E8BF33E-9E51-E0B7-654D-0BB31DFB623B}"/>
                  </a:ext>
                </a:extLst>
              </p14:cNvPr>
              <p14:cNvContentPartPr/>
              <p14:nvPr/>
            </p14:nvContentPartPr>
            <p14:xfrm>
              <a:off x="1040181" y="1828188"/>
              <a:ext cx="1298160" cy="34200"/>
            </p14:xfrm>
          </p:contentPart>
        </mc:Choice>
        <mc:Fallback xmlns="">
          <p:pic>
            <p:nvPicPr>
              <p:cNvPr id="17" name="잉크 16">
                <a:extLst>
                  <a:ext uri="{FF2B5EF4-FFF2-40B4-BE49-F238E27FC236}">
                    <a16:creationId xmlns:a16="http://schemas.microsoft.com/office/drawing/2014/main" id="{6E8BF33E-9E51-E0B7-654D-0BB31DFB623B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86181" y="1720188"/>
                <a:ext cx="1405800" cy="249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190926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6F24E99D-EF71-0904-1A89-4EF8649B292A}"/>
              </a:ext>
            </a:extLst>
          </p:cNvPr>
          <p:cNvSpPr txBox="1"/>
          <p:nvPr/>
        </p:nvSpPr>
        <p:spPr>
          <a:xfrm>
            <a:off x="5322889" y="1114490"/>
            <a:ext cx="3677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2.3</a:t>
            </a:r>
            <a:r>
              <a:rPr kumimoji="1" lang="ko-KR" altLang="en-US"/>
              <a:t> 외부 </a:t>
            </a:r>
            <a:r>
              <a:rPr kumimoji="1" lang="ko-KR" altLang="en-US" err="1"/>
              <a:t>렉시컬</a:t>
            </a:r>
            <a:r>
              <a:rPr kumimoji="1" lang="ko-KR" altLang="en-US"/>
              <a:t> 환경에 대한 참조 생성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72B3A29-14E9-5BBE-DC41-39B8E57CC6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2889" y="1884128"/>
            <a:ext cx="5944399" cy="154487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FAB5FC4-41E8-BC88-26B7-557083656ABF}"/>
              </a:ext>
            </a:extLst>
          </p:cNvPr>
          <p:cNvSpPr txBox="1"/>
          <p:nvPr/>
        </p:nvSpPr>
        <p:spPr>
          <a:xfrm>
            <a:off x="541155" y="337386"/>
            <a:ext cx="2291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/>
              <a:t>2.</a:t>
            </a:r>
            <a:r>
              <a:rPr kumimoji="1" lang="ko-KR" altLang="en-US" sz="2400"/>
              <a:t> 전역 코드 </a:t>
            </a:r>
            <a:r>
              <a:rPr kumimoji="1" lang="ko-KR" altLang="en-US" sz="2400">
                <a:solidFill>
                  <a:srgbClr val="FFC000"/>
                </a:solidFill>
              </a:rPr>
              <a:t>평가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1F30803-0EB8-A0D5-C443-C42AEEADF5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155" y="1114490"/>
            <a:ext cx="4251132" cy="517529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C7195D9-4B50-C96D-64EB-986B994F1A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155" y="1114490"/>
            <a:ext cx="4251132" cy="517529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5" name="잉크 14">
                <a:extLst>
                  <a:ext uri="{FF2B5EF4-FFF2-40B4-BE49-F238E27FC236}">
                    <a16:creationId xmlns:a16="http://schemas.microsoft.com/office/drawing/2014/main" id="{F2B2E466-3126-BCC6-E886-C2D2F6874621}"/>
                  </a:ext>
                </a:extLst>
              </p14:cNvPr>
              <p14:cNvContentPartPr/>
              <p14:nvPr/>
            </p14:nvContentPartPr>
            <p14:xfrm>
              <a:off x="1019301" y="1188468"/>
              <a:ext cx="456840" cy="14760"/>
            </p14:xfrm>
          </p:contentPart>
        </mc:Choice>
        <mc:Fallback xmlns="">
          <p:pic>
            <p:nvPicPr>
              <p:cNvPr id="15" name="잉크 14">
                <a:extLst>
                  <a:ext uri="{FF2B5EF4-FFF2-40B4-BE49-F238E27FC236}">
                    <a16:creationId xmlns:a16="http://schemas.microsoft.com/office/drawing/2014/main" id="{F2B2E466-3126-BCC6-E886-C2D2F687462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65301" y="1080468"/>
                <a:ext cx="564480" cy="23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6" name="잉크 15">
                <a:extLst>
                  <a:ext uri="{FF2B5EF4-FFF2-40B4-BE49-F238E27FC236}">
                    <a16:creationId xmlns:a16="http://schemas.microsoft.com/office/drawing/2014/main" id="{CBB3B86D-0A2E-F103-D7F1-2FA84B2AF503}"/>
                  </a:ext>
                </a:extLst>
              </p14:cNvPr>
              <p14:cNvContentPartPr/>
              <p14:nvPr/>
            </p14:nvContentPartPr>
            <p14:xfrm>
              <a:off x="980061" y="1431468"/>
              <a:ext cx="667800" cy="27000"/>
            </p14:xfrm>
          </p:contentPart>
        </mc:Choice>
        <mc:Fallback xmlns="">
          <p:pic>
            <p:nvPicPr>
              <p:cNvPr id="16" name="잉크 15">
                <a:extLst>
                  <a:ext uri="{FF2B5EF4-FFF2-40B4-BE49-F238E27FC236}">
                    <a16:creationId xmlns:a16="http://schemas.microsoft.com/office/drawing/2014/main" id="{CBB3B86D-0A2E-F103-D7F1-2FA84B2AF503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26061" y="1323828"/>
                <a:ext cx="775440" cy="24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7" name="잉크 16">
                <a:extLst>
                  <a:ext uri="{FF2B5EF4-FFF2-40B4-BE49-F238E27FC236}">
                    <a16:creationId xmlns:a16="http://schemas.microsoft.com/office/drawing/2014/main" id="{F855172E-ACA8-1FAB-33A0-84EA7FBE2AE6}"/>
                  </a:ext>
                </a:extLst>
              </p14:cNvPr>
              <p14:cNvContentPartPr/>
              <p14:nvPr/>
            </p14:nvContentPartPr>
            <p14:xfrm>
              <a:off x="1040181" y="1828188"/>
              <a:ext cx="1298160" cy="34200"/>
            </p14:xfrm>
          </p:contentPart>
        </mc:Choice>
        <mc:Fallback xmlns="">
          <p:pic>
            <p:nvPicPr>
              <p:cNvPr id="17" name="잉크 16">
                <a:extLst>
                  <a:ext uri="{FF2B5EF4-FFF2-40B4-BE49-F238E27FC236}">
                    <a16:creationId xmlns:a16="http://schemas.microsoft.com/office/drawing/2014/main" id="{F855172E-ACA8-1FAB-33A0-84EA7FBE2AE6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86181" y="1720188"/>
                <a:ext cx="1405800" cy="249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252685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910C1360-9397-A9FC-78EC-9569BD0E25FD}"/>
              </a:ext>
            </a:extLst>
          </p:cNvPr>
          <p:cNvSpPr txBox="1"/>
          <p:nvPr/>
        </p:nvSpPr>
        <p:spPr>
          <a:xfrm>
            <a:off x="541155" y="337386"/>
            <a:ext cx="2291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/>
              <a:t>3.</a:t>
            </a:r>
            <a:r>
              <a:rPr kumimoji="1" lang="ko-KR" altLang="en-US" sz="2400"/>
              <a:t> 전역 코드 </a:t>
            </a:r>
            <a:r>
              <a:rPr kumimoji="1" lang="ko-KR" altLang="en-US" sz="2400">
                <a:solidFill>
                  <a:srgbClr val="C00000"/>
                </a:solidFill>
              </a:rPr>
              <a:t>실행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F24E99D-EF71-0904-1A89-4EF8649B292A}"/>
              </a:ext>
            </a:extLst>
          </p:cNvPr>
          <p:cNvSpPr txBox="1"/>
          <p:nvPr/>
        </p:nvSpPr>
        <p:spPr>
          <a:xfrm>
            <a:off x="5322889" y="1114490"/>
            <a:ext cx="2047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3.1</a:t>
            </a:r>
            <a:r>
              <a:rPr kumimoji="1" lang="ko-KR" altLang="en-US"/>
              <a:t> 변수 </a:t>
            </a:r>
            <a:r>
              <a:rPr kumimoji="1" lang="ko-KR" altLang="en-US" err="1"/>
              <a:t>할당문</a:t>
            </a:r>
            <a:r>
              <a:rPr kumimoji="1" lang="ko-KR" altLang="en-US"/>
              <a:t> 실행</a:t>
            </a:r>
            <a:endParaRPr kumimoji="1" lang="en-US" altLang="ko-KR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72B3A29-14E9-5BBE-DC41-39B8E57CC6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2889" y="1884128"/>
            <a:ext cx="5944399" cy="1544872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A048102A-54A9-5C0C-8458-402336D029B3}"/>
              </a:ext>
            </a:extLst>
          </p:cNvPr>
          <p:cNvSpPr/>
          <p:nvPr/>
        </p:nvSpPr>
        <p:spPr>
          <a:xfrm>
            <a:off x="8785783" y="2780907"/>
            <a:ext cx="942679" cy="245097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000">
                <a:solidFill>
                  <a:srgbClr val="FF0000"/>
                </a:solidFill>
              </a:rPr>
              <a:t>2</a:t>
            </a:r>
            <a:endParaRPr kumimoji="1" lang="ko-KR" altLang="en-US" sz="1000">
              <a:solidFill>
                <a:srgbClr val="FF0000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8177C5E-1B0B-13E0-69D6-1813E5BE9BE4}"/>
              </a:ext>
            </a:extLst>
          </p:cNvPr>
          <p:cNvSpPr/>
          <p:nvPr/>
        </p:nvSpPr>
        <p:spPr>
          <a:xfrm>
            <a:off x="10265790" y="2216871"/>
            <a:ext cx="933253" cy="243526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000">
                <a:solidFill>
                  <a:srgbClr val="FF0000"/>
                </a:solidFill>
              </a:rPr>
              <a:t>1</a:t>
            </a:r>
            <a:endParaRPr kumimoji="1" lang="ko-KR" altLang="en-US" sz="1000">
              <a:solidFill>
                <a:srgbClr val="FF000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072129B-DFC2-223A-33AD-4A1FA122655D}"/>
              </a:ext>
            </a:extLst>
          </p:cNvPr>
          <p:cNvSpPr txBox="1"/>
          <p:nvPr/>
        </p:nvSpPr>
        <p:spPr>
          <a:xfrm>
            <a:off x="5322889" y="4265963"/>
            <a:ext cx="15492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/>
              <a:t>3.2</a:t>
            </a:r>
            <a:r>
              <a:rPr kumimoji="1" lang="ko-KR" altLang="en-US"/>
              <a:t> 함수 호출</a:t>
            </a: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A430E5B1-91CD-8CD8-BC2C-3DA39CEF8F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155" y="1114490"/>
            <a:ext cx="4251132" cy="5175291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988C3969-3DB6-5231-8EFF-907C678C5F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155" y="1114490"/>
            <a:ext cx="4251132" cy="517529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6" name="잉크 25">
                <a:extLst>
                  <a:ext uri="{FF2B5EF4-FFF2-40B4-BE49-F238E27FC236}">
                    <a16:creationId xmlns:a16="http://schemas.microsoft.com/office/drawing/2014/main" id="{E5719231-7734-1179-2A8A-EBEE55C47DD4}"/>
                  </a:ext>
                </a:extLst>
              </p14:cNvPr>
              <p14:cNvContentPartPr/>
              <p14:nvPr/>
            </p14:nvContentPartPr>
            <p14:xfrm>
              <a:off x="1019301" y="1188468"/>
              <a:ext cx="456840" cy="14760"/>
            </p14:xfrm>
          </p:contentPart>
        </mc:Choice>
        <mc:Fallback xmlns="">
          <p:pic>
            <p:nvPicPr>
              <p:cNvPr id="26" name="잉크 25">
                <a:extLst>
                  <a:ext uri="{FF2B5EF4-FFF2-40B4-BE49-F238E27FC236}">
                    <a16:creationId xmlns:a16="http://schemas.microsoft.com/office/drawing/2014/main" id="{E5719231-7734-1179-2A8A-EBEE55C47DD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65301" y="1080468"/>
                <a:ext cx="564480" cy="23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7" name="잉크 26">
                <a:extLst>
                  <a:ext uri="{FF2B5EF4-FFF2-40B4-BE49-F238E27FC236}">
                    <a16:creationId xmlns:a16="http://schemas.microsoft.com/office/drawing/2014/main" id="{8D68656A-4AF9-90EB-EC78-281FBC08E26B}"/>
                  </a:ext>
                </a:extLst>
              </p14:cNvPr>
              <p14:cNvContentPartPr/>
              <p14:nvPr/>
            </p14:nvContentPartPr>
            <p14:xfrm>
              <a:off x="980061" y="1431468"/>
              <a:ext cx="667800" cy="27000"/>
            </p14:xfrm>
          </p:contentPart>
        </mc:Choice>
        <mc:Fallback xmlns="">
          <p:pic>
            <p:nvPicPr>
              <p:cNvPr id="27" name="잉크 26">
                <a:extLst>
                  <a:ext uri="{FF2B5EF4-FFF2-40B4-BE49-F238E27FC236}">
                    <a16:creationId xmlns:a16="http://schemas.microsoft.com/office/drawing/2014/main" id="{8D68656A-4AF9-90EB-EC78-281FBC08E26B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26061" y="1323828"/>
                <a:ext cx="775440" cy="24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8" name="잉크 27">
                <a:extLst>
                  <a:ext uri="{FF2B5EF4-FFF2-40B4-BE49-F238E27FC236}">
                    <a16:creationId xmlns:a16="http://schemas.microsoft.com/office/drawing/2014/main" id="{1CE0A089-D9B8-D7D3-7787-F4027AEFBB57}"/>
                  </a:ext>
                </a:extLst>
              </p14:cNvPr>
              <p14:cNvContentPartPr/>
              <p14:nvPr/>
            </p14:nvContentPartPr>
            <p14:xfrm>
              <a:off x="1040181" y="1828188"/>
              <a:ext cx="1298160" cy="34200"/>
            </p14:xfrm>
          </p:contentPart>
        </mc:Choice>
        <mc:Fallback xmlns="">
          <p:pic>
            <p:nvPicPr>
              <p:cNvPr id="28" name="잉크 27">
                <a:extLst>
                  <a:ext uri="{FF2B5EF4-FFF2-40B4-BE49-F238E27FC236}">
                    <a16:creationId xmlns:a16="http://schemas.microsoft.com/office/drawing/2014/main" id="{1CE0A089-D9B8-D7D3-7787-F4027AEFBB57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86181" y="1720188"/>
                <a:ext cx="1405800" cy="24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9" name="잉크 28">
                <a:extLst>
                  <a:ext uri="{FF2B5EF4-FFF2-40B4-BE49-F238E27FC236}">
                    <a16:creationId xmlns:a16="http://schemas.microsoft.com/office/drawing/2014/main" id="{41C37A77-C129-8E9C-0397-8E6CAC559B61}"/>
                  </a:ext>
                </a:extLst>
              </p14:cNvPr>
              <p14:cNvContentPartPr/>
              <p14:nvPr/>
            </p14:nvContentPartPr>
            <p14:xfrm>
              <a:off x="1328901" y="1178388"/>
              <a:ext cx="495360" cy="28440"/>
            </p14:xfrm>
          </p:contentPart>
        </mc:Choice>
        <mc:Fallback xmlns="">
          <p:pic>
            <p:nvPicPr>
              <p:cNvPr id="29" name="잉크 28">
                <a:extLst>
                  <a:ext uri="{FF2B5EF4-FFF2-40B4-BE49-F238E27FC236}">
                    <a16:creationId xmlns:a16="http://schemas.microsoft.com/office/drawing/2014/main" id="{41C37A77-C129-8E9C-0397-8E6CAC559B61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275261" y="1070748"/>
                <a:ext cx="603000" cy="24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30" name="잉크 29">
                <a:extLst>
                  <a:ext uri="{FF2B5EF4-FFF2-40B4-BE49-F238E27FC236}">
                    <a16:creationId xmlns:a16="http://schemas.microsoft.com/office/drawing/2014/main" id="{8A23B7F7-B98C-014C-87D8-438D5FFD632D}"/>
                  </a:ext>
                </a:extLst>
              </p14:cNvPr>
              <p14:cNvContentPartPr/>
              <p14:nvPr/>
            </p14:nvContentPartPr>
            <p14:xfrm>
              <a:off x="1472541" y="1442268"/>
              <a:ext cx="460440" cy="27720"/>
            </p14:xfrm>
          </p:contentPart>
        </mc:Choice>
        <mc:Fallback xmlns="">
          <p:pic>
            <p:nvPicPr>
              <p:cNvPr id="30" name="잉크 29">
                <a:extLst>
                  <a:ext uri="{FF2B5EF4-FFF2-40B4-BE49-F238E27FC236}">
                    <a16:creationId xmlns:a16="http://schemas.microsoft.com/office/drawing/2014/main" id="{8A23B7F7-B98C-014C-87D8-438D5FFD632D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418901" y="1334628"/>
                <a:ext cx="568080" cy="24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31" name="잉크 30">
                <a:extLst>
                  <a:ext uri="{FF2B5EF4-FFF2-40B4-BE49-F238E27FC236}">
                    <a16:creationId xmlns:a16="http://schemas.microsoft.com/office/drawing/2014/main" id="{BB75CCE7-790B-16F3-108B-4BFD176467B5}"/>
                  </a:ext>
                </a:extLst>
              </p14:cNvPr>
              <p14:cNvContentPartPr/>
              <p14:nvPr/>
            </p14:nvContentPartPr>
            <p14:xfrm>
              <a:off x="1050621" y="6132348"/>
              <a:ext cx="604800" cy="27000"/>
            </p14:xfrm>
          </p:contentPart>
        </mc:Choice>
        <mc:Fallback xmlns="">
          <p:pic>
            <p:nvPicPr>
              <p:cNvPr id="31" name="잉크 30">
                <a:extLst>
                  <a:ext uri="{FF2B5EF4-FFF2-40B4-BE49-F238E27FC236}">
                    <a16:creationId xmlns:a16="http://schemas.microsoft.com/office/drawing/2014/main" id="{BB75CCE7-790B-16F3-108B-4BFD176467B5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996621" y="6024708"/>
                <a:ext cx="712440" cy="242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490627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910C1360-9397-A9FC-78EC-9569BD0E25FD}"/>
              </a:ext>
            </a:extLst>
          </p:cNvPr>
          <p:cNvSpPr txBox="1"/>
          <p:nvPr/>
        </p:nvSpPr>
        <p:spPr>
          <a:xfrm>
            <a:off x="541155" y="337386"/>
            <a:ext cx="29161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/>
              <a:t>4.</a:t>
            </a:r>
            <a:r>
              <a:rPr kumimoji="1" lang="ko-KR" altLang="en-US" sz="2400"/>
              <a:t> </a:t>
            </a:r>
            <a:r>
              <a:rPr kumimoji="1" lang="en-US" altLang="ko-KR" sz="2400"/>
              <a:t>foo</a:t>
            </a:r>
            <a:r>
              <a:rPr kumimoji="1" lang="ko-KR" altLang="en-US" sz="2400"/>
              <a:t> 함수 코드 </a:t>
            </a:r>
            <a:r>
              <a:rPr kumimoji="1" lang="ko-KR" altLang="en-US" sz="2400">
                <a:solidFill>
                  <a:srgbClr val="00B050"/>
                </a:solidFill>
              </a:rPr>
              <a:t>평가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F24E99D-EF71-0904-1A89-4EF8649B292A}"/>
              </a:ext>
            </a:extLst>
          </p:cNvPr>
          <p:cNvSpPr txBox="1"/>
          <p:nvPr/>
        </p:nvSpPr>
        <p:spPr>
          <a:xfrm>
            <a:off x="5322889" y="1114490"/>
            <a:ext cx="2730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4.1</a:t>
            </a:r>
            <a:r>
              <a:rPr kumimoji="1" lang="ko-KR" altLang="en-US"/>
              <a:t> 함수 실행 컨텍스트 생성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5DB1EC-5460-27E6-5A8B-FCB823B84A5E}"/>
              </a:ext>
            </a:extLst>
          </p:cNvPr>
          <p:cNvSpPr txBox="1"/>
          <p:nvPr/>
        </p:nvSpPr>
        <p:spPr>
          <a:xfrm>
            <a:off x="5322889" y="3925248"/>
            <a:ext cx="2577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4.2</a:t>
            </a:r>
            <a:r>
              <a:rPr kumimoji="1" lang="ko-KR" altLang="en-US"/>
              <a:t> 함수 </a:t>
            </a:r>
            <a:r>
              <a:rPr kumimoji="1" lang="ko-KR" altLang="en-US" err="1"/>
              <a:t>렉시컬</a:t>
            </a:r>
            <a:r>
              <a:rPr kumimoji="1" lang="ko-KR" altLang="en-US"/>
              <a:t> 환경 생성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CCB4699-8ACD-E39B-ED14-8F37F77303C9}"/>
              </a:ext>
            </a:extLst>
          </p:cNvPr>
          <p:cNvSpPr/>
          <p:nvPr/>
        </p:nvSpPr>
        <p:spPr>
          <a:xfrm>
            <a:off x="5766325" y="1885679"/>
            <a:ext cx="1820917" cy="299544"/>
          </a:xfrm>
          <a:prstGeom prst="rect">
            <a:avLst/>
          </a:prstGeom>
          <a:solidFill>
            <a:srgbClr val="FFC00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>
                <a:solidFill>
                  <a:schemeClr val="bg2">
                    <a:lumMod val="10000"/>
                  </a:schemeClr>
                </a:solidFill>
              </a:rPr>
              <a:t>Foo </a:t>
            </a:r>
            <a:r>
              <a:rPr kumimoji="1" lang="ko-KR" altLang="en-US" sz="1400" err="1">
                <a:solidFill>
                  <a:schemeClr val="bg2">
                    <a:lumMod val="10000"/>
                  </a:schemeClr>
                </a:solidFill>
              </a:rPr>
              <a:t>실행컨텍스트</a:t>
            </a:r>
            <a:endParaRPr kumimoji="1" lang="ko-KR" altLang="en-US" sz="140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CED48FC-C342-9405-8E15-5011A5F02118}"/>
              </a:ext>
            </a:extLst>
          </p:cNvPr>
          <p:cNvSpPr/>
          <p:nvPr/>
        </p:nvSpPr>
        <p:spPr>
          <a:xfrm>
            <a:off x="5766326" y="4515134"/>
            <a:ext cx="1820917" cy="299544"/>
          </a:xfrm>
          <a:prstGeom prst="rect">
            <a:avLst/>
          </a:prstGeom>
          <a:solidFill>
            <a:srgbClr val="FFC00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>
                <a:solidFill>
                  <a:schemeClr val="bg2">
                    <a:lumMod val="10000"/>
                  </a:schemeClr>
                </a:solidFill>
              </a:rPr>
              <a:t>Foo </a:t>
            </a:r>
            <a:r>
              <a:rPr kumimoji="1" lang="ko-KR" altLang="en-US" sz="1200" err="1">
                <a:solidFill>
                  <a:schemeClr val="bg2">
                    <a:lumMod val="10000"/>
                  </a:schemeClr>
                </a:solidFill>
              </a:rPr>
              <a:t>실행컨텍스트</a:t>
            </a:r>
            <a:endParaRPr kumimoji="1" lang="ko-KR" altLang="en-US" sz="120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FD23058-A0EE-E56A-4FD3-7DC3F120947D}"/>
              </a:ext>
            </a:extLst>
          </p:cNvPr>
          <p:cNvSpPr/>
          <p:nvPr/>
        </p:nvSpPr>
        <p:spPr>
          <a:xfrm>
            <a:off x="8816996" y="4846209"/>
            <a:ext cx="1820917" cy="299544"/>
          </a:xfrm>
          <a:prstGeom prst="rect">
            <a:avLst/>
          </a:prstGeom>
          <a:solidFill>
            <a:srgbClr val="FFC00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>
                <a:solidFill>
                  <a:schemeClr val="bg2">
                    <a:lumMod val="10000"/>
                  </a:schemeClr>
                </a:solidFill>
              </a:rPr>
              <a:t>foo</a:t>
            </a:r>
            <a:r>
              <a:rPr kumimoji="1" lang="ko-KR" altLang="en-US" sz="120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kumimoji="1" lang="ko-KR" altLang="en-US" sz="1200" err="1">
                <a:solidFill>
                  <a:schemeClr val="bg2">
                    <a:lumMod val="10000"/>
                  </a:schemeClr>
                </a:solidFill>
              </a:rPr>
              <a:t>렉시컬</a:t>
            </a:r>
            <a:r>
              <a:rPr kumimoji="1" lang="ko-KR" altLang="en-US" sz="1200">
                <a:solidFill>
                  <a:schemeClr val="bg2">
                    <a:lumMod val="10000"/>
                  </a:schemeClr>
                </a:solidFill>
              </a:rPr>
              <a:t> 환경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29C742C-BC1E-5225-3F63-5B4CEE828112}"/>
              </a:ext>
            </a:extLst>
          </p:cNvPr>
          <p:cNvSpPr/>
          <p:nvPr/>
        </p:nvSpPr>
        <p:spPr>
          <a:xfrm>
            <a:off x="5766327" y="4814678"/>
            <a:ext cx="1820917" cy="36260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20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BF6D560-6458-E48B-68AA-2784AA228C00}"/>
              </a:ext>
            </a:extLst>
          </p:cNvPr>
          <p:cNvSpPr/>
          <p:nvPr/>
        </p:nvSpPr>
        <p:spPr>
          <a:xfrm>
            <a:off x="5775753" y="4814678"/>
            <a:ext cx="912008" cy="36260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err="1">
                <a:solidFill>
                  <a:schemeClr val="bg2">
                    <a:lumMod val="10000"/>
                  </a:schemeClr>
                </a:solidFill>
              </a:rPr>
              <a:t>렉시컬</a:t>
            </a:r>
            <a:r>
              <a:rPr kumimoji="1" lang="ko-KR" altLang="en-US" sz="1200">
                <a:solidFill>
                  <a:schemeClr val="bg2">
                    <a:lumMod val="10000"/>
                  </a:schemeClr>
                </a:solidFill>
              </a:rPr>
              <a:t> 환경</a:t>
            </a: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7C655E82-247D-C984-768C-69DEB5C9E0FB}"/>
              </a:ext>
            </a:extLst>
          </p:cNvPr>
          <p:cNvCxnSpPr/>
          <p:nvPr/>
        </p:nvCxnSpPr>
        <p:spPr>
          <a:xfrm>
            <a:off x="7164371" y="4995981"/>
            <a:ext cx="155542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>
            <a:extLst>
              <a:ext uri="{FF2B5EF4-FFF2-40B4-BE49-F238E27FC236}">
                <a16:creationId xmlns:a16="http://schemas.microsoft.com/office/drawing/2014/main" id="{73EB06CA-98FD-E905-D738-5AAB896302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155" y="1114490"/>
            <a:ext cx="4251132" cy="5175291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EBB65051-50EE-7B79-B537-68F70C88E3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155" y="1114490"/>
            <a:ext cx="4251132" cy="517529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9" name="잉크 18">
                <a:extLst>
                  <a:ext uri="{FF2B5EF4-FFF2-40B4-BE49-F238E27FC236}">
                    <a16:creationId xmlns:a16="http://schemas.microsoft.com/office/drawing/2014/main" id="{CD805F36-CCD7-9516-57E1-FE557016612D}"/>
                  </a:ext>
                </a:extLst>
              </p14:cNvPr>
              <p14:cNvContentPartPr/>
              <p14:nvPr/>
            </p14:nvContentPartPr>
            <p14:xfrm>
              <a:off x="1019301" y="1188468"/>
              <a:ext cx="456840" cy="14760"/>
            </p14:xfrm>
          </p:contentPart>
        </mc:Choice>
        <mc:Fallback xmlns="">
          <p:pic>
            <p:nvPicPr>
              <p:cNvPr id="19" name="잉크 18">
                <a:extLst>
                  <a:ext uri="{FF2B5EF4-FFF2-40B4-BE49-F238E27FC236}">
                    <a16:creationId xmlns:a16="http://schemas.microsoft.com/office/drawing/2014/main" id="{CD805F36-CCD7-9516-57E1-FE557016612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65301" y="1080468"/>
                <a:ext cx="564480" cy="23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0" name="잉크 19">
                <a:extLst>
                  <a:ext uri="{FF2B5EF4-FFF2-40B4-BE49-F238E27FC236}">
                    <a16:creationId xmlns:a16="http://schemas.microsoft.com/office/drawing/2014/main" id="{91C366DB-B9EA-1901-5F8B-AB2510D18A39}"/>
                  </a:ext>
                </a:extLst>
              </p14:cNvPr>
              <p14:cNvContentPartPr/>
              <p14:nvPr/>
            </p14:nvContentPartPr>
            <p14:xfrm>
              <a:off x="980061" y="1431468"/>
              <a:ext cx="667800" cy="27000"/>
            </p14:xfrm>
          </p:contentPart>
        </mc:Choice>
        <mc:Fallback xmlns="">
          <p:pic>
            <p:nvPicPr>
              <p:cNvPr id="20" name="잉크 19">
                <a:extLst>
                  <a:ext uri="{FF2B5EF4-FFF2-40B4-BE49-F238E27FC236}">
                    <a16:creationId xmlns:a16="http://schemas.microsoft.com/office/drawing/2014/main" id="{91C366DB-B9EA-1901-5F8B-AB2510D18A3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26061" y="1323828"/>
                <a:ext cx="775440" cy="24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1" name="잉크 20">
                <a:extLst>
                  <a:ext uri="{FF2B5EF4-FFF2-40B4-BE49-F238E27FC236}">
                    <a16:creationId xmlns:a16="http://schemas.microsoft.com/office/drawing/2014/main" id="{CF619F47-9B7A-7940-CA0F-1FFBF005DDB9}"/>
                  </a:ext>
                </a:extLst>
              </p14:cNvPr>
              <p14:cNvContentPartPr/>
              <p14:nvPr/>
            </p14:nvContentPartPr>
            <p14:xfrm>
              <a:off x="1040181" y="1828188"/>
              <a:ext cx="1298160" cy="34200"/>
            </p14:xfrm>
          </p:contentPart>
        </mc:Choice>
        <mc:Fallback xmlns="">
          <p:pic>
            <p:nvPicPr>
              <p:cNvPr id="21" name="잉크 20">
                <a:extLst>
                  <a:ext uri="{FF2B5EF4-FFF2-40B4-BE49-F238E27FC236}">
                    <a16:creationId xmlns:a16="http://schemas.microsoft.com/office/drawing/2014/main" id="{CF619F47-9B7A-7940-CA0F-1FFBF005DDB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86181" y="1720188"/>
                <a:ext cx="1405800" cy="24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3" name="잉크 22">
                <a:extLst>
                  <a:ext uri="{FF2B5EF4-FFF2-40B4-BE49-F238E27FC236}">
                    <a16:creationId xmlns:a16="http://schemas.microsoft.com/office/drawing/2014/main" id="{C2C5E3BF-6D90-D6E0-7B25-18B0BAD67AA5}"/>
                  </a:ext>
                </a:extLst>
              </p14:cNvPr>
              <p14:cNvContentPartPr/>
              <p14:nvPr/>
            </p14:nvContentPartPr>
            <p14:xfrm>
              <a:off x="1328901" y="1178388"/>
              <a:ext cx="495360" cy="28440"/>
            </p14:xfrm>
          </p:contentPart>
        </mc:Choice>
        <mc:Fallback xmlns="">
          <p:pic>
            <p:nvPicPr>
              <p:cNvPr id="23" name="잉크 22">
                <a:extLst>
                  <a:ext uri="{FF2B5EF4-FFF2-40B4-BE49-F238E27FC236}">
                    <a16:creationId xmlns:a16="http://schemas.microsoft.com/office/drawing/2014/main" id="{C2C5E3BF-6D90-D6E0-7B25-18B0BAD67AA5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275261" y="1070748"/>
                <a:ext cx="603000" cy="24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5" name="잉크 24">
                <a:extLst>
                  <a:ext uri="{FF2B5EF4-FFF2-40B4-BE49-F238E27FC236}">
                    <a16:creationId xmlns:a16="http://schemas.microsoft.com/office/drawing/2014/main" id="{EFD1A565-E079-544D-07C3-4E6AB36E2CE7}"/>
                  </a:ext>
                </a:extLst>
              </p14:cNvPr>
              <p14:cNvContentPartPr/>
              <p14:nvPr/>
            </p14:nvContentPartPr>
            <p14:xfrm>
              <a:off x="1472541" y="1442268"/>
              <a:ext cx="460440" cy="27720"/>
            </p14:xfrm>
          </p:contentPart>
        </mc:Choice>
        <mc:Fallback xmlns="">
          <p:pic>
            <p:nvPicPr>
              <p:cNvPr id="25" name="잉크 24">
                <a:extLst>
                  <a:ext uri="{FF2B5EF4-FFF2-40B4-BE49-F238E27FC236}">
                    <a16:creationId xmlns:a16="http://schemas.microsoft.com/office/drawing/2014/main" id="{EFD1A565-E079-544D-07C3-4E6AB36E2CE7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418901" y="1334628"/>
                <a:ext cx="568080" cy="24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6" name="잉크 25">
                <a:extLst>
                  <a:ext uri="{FF2B5EF4-FFF2-40B4-BE49-F238E27FC236}">
                    <a16:creationId xmlns:a16="http://schemas.microsoft.com/office/drawing/2014/main" id="{2F7D0857-63C1-71CC-6E05-3D6215CC0A03}"/>
                  </a:ext>
                </a:extLst>
              </p14:cNvPr>
              <p14:cNvContentPartPr/>
              <p14:nvPr/>
            </p14:nvContentPartPr>
            <p14:xfrm>
              <a:off x="1050621" y="6132348"/>
              <a:ext cx="604800" cy="27000"/>
            </p14:xfrm>
          </p:contentPart>
        </mc:Choice>
        <mc:Fallback xmlns="">
          <p:pic>
            <p:nvPicPr>
              <p:cNvPr id="26" name="잉크 25">
                <a:extLst>
                  <a:ext uri="{FF2B5EF4-FFF2-40B4-BE49-F238E27FC236}">
                    <a16:creationId xmlns:a16="http://schemas.microsoft.com/office/drawing/2014/main" id="{2F7D0857-63C1-71CC-6E05-3D6215CC0A03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996621" y="6024708"/>
                <a:ext cx="712440" cy="24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8" name="잉크 27">
                <a:extLst>
                  <a:ext uri="{FF2B5EF4-FFF2-40B4-BE49-F238E27FC236}">
                    <a16:creationId xmlns:a16="http://schemas.microsoft.com/office/drawing/2014/main" id="{27AAA25F-A22F-3A6F-6244-B00CB7552ABF}"/>
                  </a:ext>
                </a:extLst>
              </p14:cNvPr>
              <p14:cNvContentPartPr/>
              <p14:nvPr/>
            </p14:nvContentPartPr>
            <p14:xfrm>
              <a:off x="1347981" y="2069748"/>
              <a:ext cx="491040" cy="30240"/>
            </p14:xfrm>
          </p:contentPart>
        </mc:Choice>
        <mc:Fallback xmlns="">
          <p:pic>
            <p:nvPicPr>
              <p:cNvPr id="28" name="잉크 27">
                <a:extLst>
                  <a:ext uri="{FF2B5EF4-FFF2-40B4-BE49-F238E27FC236}">
                    <a16:creationId xmlns:a16="http://schemas.microsoft.com/office/drawing/2014/main" id="{27AAA25F-A22F-3A6F-6244-B00CB7552ABF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293981" y="1962108"/>
                <a:ext cx="598680" cy="24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31" name="잉크 30">
                <a:extLst>
                  <a:ext uri="{FF2B5EF4-FFF2-40B4-BE49-F238E27FC236}">
                    <a16:creationId xmlns:a16="http://schemas.microsoft.com/office/drawing/2014/main" id="{134C33CC-170C-9BC7-0CF9-11B861A30C95}"/>
                  </a:ext>
                </a:extLst>
              </p14:cNvPr>
              <p14:cNvContentPartPr/>
              <p14:nvPr/>
            </p14:nvContentPartPr>
            <p14:xfrm>
              <a:off x="1369221" y="2303028"/>
              <a:ext cx="644040" cy="25200"/>
            </p14:xfrm>
          </p:contentPart>
        </mc:Choice>
        <mc:Fallback xmlns="">
          <p:pic>
            <p:nvPicPr>
              <p:cNvPr id="31" name="잉크 30">
                <a:extLst>
                  <a:ext uri="{FF2B5EF4-FFF2-40B4-BE49-F238E27FC236}">
                    <a16:creationId xmlns:a16="http://schemas.microsoft.com/office/drawing/2014/main" id="{134C33CC-170C-9BC7-0CF9-11B861A30C95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315581" y="2195388"/>
                <a:ext cx="751680" cy="24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32" name="잉크 31">
                <a:extLst>
                  <a:ext uri="{FF2B5EF4-FFF2-40B4-BE49-F238E27FC236}">
                    <a16:creationId xmlns:a16="http://schemas.microsoft.com/office/drawing/2014/main" id="{F2089308-3857-552A-1D06-B747F4626312}"/>
                  </a:ext>
                </a:extLst>
              </p14:cNvPr>
              <p14:cNvContentPartPr/>
              <p14:nvPr/>
            </p14:nvContentPartPr>
            <p14:xfrm>
              <a:off x="1372821" y="2710188"/>
              <a:ext cx="1263600" cy="34920"/>
            </p14:xfrm>
          </p:contentPart>
        </mc:Choice>
        <mc:Fallback xmlns="">
          <p:pic>
            <p:nvPicPr>
              <p:cNvPr id="32" name="잉크 31">
                <a:extLst>
                  <a:ext uri="{FF2B5EF4-FFF2-40B4-BE49-F238E27FC236}">
                    <a16:creationId xmlns:a16="http://schemas.microsoft.com/office/drawing/2014/main" id="{F2089308-3857-552A-1D06-B747F4626312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318821" y="2602548"/>
                <a:ext cx="1371240" cy="250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629554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3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92FF242B-6E9C-41EE-ACAD-471F1E061F41}"/>
              </a:ext>
            </a:extLst>
          </p:cNvPr>
          <p:cNvGrpSpPr/>
          <p:nvPr/>
        </p:nvGrpSpPr>
        <p:grpSpPr>
          <a:xfrm>
            <a:off x="901700" y="2721114"/>
            <a:ext cx="2836033" cy="1415772"/>
            <a:chOff x="901700" y="2721114"/>
            <a:chExt cx="2836033" cy="141577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A2DCC3D-051E-42FD-AA6D-78ABFF7996F4}"/>
                </a:ext>
              </a:extLst>
            </p:cNvPr>
            <p:cNvSpPr txBox="1"/>
            <p:nvPr/>
          </p:nvSpPr>
          <p:spPr>
            <a:xfrm>
              <a:off x="901700" y="2721114"/>
              <a:ext cx="2138727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400">
                  <a:latin typeface="+mj-lt"/>
                </a:rPr>
                <a:t>Step 0</a:t>
              </a:r>
              <a:endParaRPr lang="ko-KR" altLang="en-US" sz="4400">
                <a:latin typeface="+mj-lt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EBBA393-00D1-4319-BAA3-0B788B873931}"/>
                </a:ext>
              </a:extLst>
            </p:cNvPr>
            <p:cNvSpPr txBox="1"/>
            <p:nvPr/>
          </p:nvSpPr>
          <p:spPr>
            <a:xfrm>
              <a:off x="901700" y="3490555"/>
              <a:ext cx="283603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spc="-300"/>
                <a:t>this </a:t>
              </a:r>
              <a:r>
                <a:rPr lang="ko-KR" altLang="en-US" sz="3600" spc="-300"/>
                <a:t>너 </a:t>
              </a:r>
              <a:r>
                <a:rPr lang="ko-KR" altLang="en-US" sz="3600" spc="-300" err="1"/>
                <a:t>이자식</a:t>
              </a:r>
              <a:r>
                <a:rPr lang="en-US" altLang="ko-KR" sz="3600" spc="-300"/>
                <a:t>…</a:t>
              </a:r>
              <a:endParaRPr lang="ko-KR" altLang="en-US" sz="3600" spc="-300"/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2AC2C0C4-61BB-4ECB-866A-DDBB85222A4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-1"/>
            <a:ext cx="6096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5275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910C1360-9397-A9FC-78EC-9569BD0E25FD}"/>
              </a:ext>
            </a:extLst>
          </p:cNvPr>
          <p:cNvSpPr txBox="1"/>
          <p:nvPr/>
        </p:nvSpPr>
        <p:spPr>
          <a:xfrm>
            <a:off x="541155" y="337386"/>
            <a:ext cx="29161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/>
              <a:t>4.</a:t>
            </a:r>
            <a:r>
              <a:rPr kumimoji="1" lang="ko-KR" altLang="en-US" sz="2400"/>
              <a:t> </a:t>
            </a:r>
            <a:r>
              <a:rPr kumimoji="1" lang="en-US" altLang="ko-KR" sz="2400"/>
              <a:t>foo</a:t>
            </a:r>
            <a:r>
              <a:rPr kumimoji="1" lang="ko-KR" altLang="en-US" sz="2400"/>
              <a:t> 함수 코드 </a:t>
            </a:r>
            <a:r>
              <a:rPr kumimoji="1" lang="ko-KR" altLang="en-US" sz="2400">
                <a:solidFill>
                  <a:srgbClr val="00B050"/>
                </a:solidFill>
              </a:rPr>
              <a:t>평가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5DB1EC-5460-27E6-5A8B-FCB823B84A5E}"/>
              </a:ext>
            </a:extLst>
          </p:cNvPr>
          <p:cNvSpPr txBox="1"/>
          <p:nvPr/>
        </p:nvSpPr>
        <p:spPr>
          <a:xfrm>
            <a:off x="5322889" y="1182044"/>
            <a:ext cx="2577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4.2</a:t>
            </a:r>
            <a:r>
              <a:rPr kumimoji="1" lang="ko-KR" altLang="en-US" dirty="0"/>
              <a:t> 함수 환경 레코드 생성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CED48FC-C342-9405-8E15-5011A5F02118}"/>
              </a:ext>
            </a:extLst>
          </p:cNvPr>
          <p:cNvSpPr/>
          <p:nvPr/>
        </p:nvSpPr>
        <p:spPr>
          <a:xfrm>
            <a:off x="5766326" y="1771930"/>
            <a:ext cx="1820917" cy="299544"/>
          </a:xfrm>
          <a:prstGeom prst="rect">
            <a:avLst/>
          </a:prstGeom>
          <a:solidFill>
            <a:srgbClr val="FFC00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>
                <a:solidFill>
                  <a:schemeClr val="bg2">
                    <a:lumMod val="10000"/>
                  </a:schemeClr>
                </a:solidFill>
              </a:rPr>
              <a:t>Foo </a:t>
            </a:r>
            <a:r>
              <a:rPr kumimoji="1" lang="ko-KR" altLang="en-US" sz="1200" err="1">
                <a:solidFill>
                  <a:schemeClr val="bg2">
                    <a:lumMod val="10000"/>
                  </a:schemeClr>
                </a:solidFill>
              </a:rPr>
              <a:t>실행컨텍스트</a:t>
            </a:r>
            <a:endParaRPr kumimoji="1" lang="ko-KR" altLang="en-US" sz="120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FD23058-A0EE-E56A-4FD3-7DC3F120947D}"/>
              </a:ext>
            </a:extLst>
          </p:cNvPr>
          <p:cNvSpPr/>
          <p:nvPr/>
        </p:nvSpPr>
        <p:spPr>
          <a:xfrm>
            <a:off x="8816996" y="2103005"/>
            <a:ext cx="1820917" cy="299544"/>
          </a:xfrm>
          <a:prstGeom prst="rect">
            <a:avLst/>
          </a:prstGeom>
          <a:solidFill>
            <a:srgbClr val="FFC00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>
                <a:solidFill>
                  <a:schemeClr val="bg2">
                    <a:lumMod val="10000"/>
                  </a:schemeClr>
                </a:solidFill>
              </a:rPr>
              <a:t>foo</a:t>
            </a:r>
            <a:r>
              <a:rPr kumimoji="1" lang="ko-KR" altLang="en-US" sz="120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kumimoji="1" lang="ko-KR" altLang="en-US" sz="1200" err="1">
                <a:solidFill>
                  <a:schemeClr val="bg2">
                    <a:lumMod val="10000"/>
                  </a:schemeClr>
                </a:solidFill>
              </a:rPr>
              <a:t>렉시컬</a:t>
            </a:r>
            <a:r>
              <a:rPr kumimoji="1" lang="ko-KR" altLang="en-US" sz="1200">
                <a:solidFill>
                  <a:schemeClr val="bg2">
                    <a:lumMod val="10000"/>
                  </a:schemeClr>
                </a:solidFill>
              </a:rPr>
              <a:t> 환경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29C742C-BC1E-5225-3F63-5B4CEE828112}"/>
              </a:ext>
            </a:extLst>
          </p:cNvPr>
          <p:cNvSpPr/>
          <p:nvPr/>
        </p:nvSpPr>
        <p:spPr>
          <a:xfrm>
            <a:off x="5766327" y="2071474"/>
            <a:ext cx="1820917" cy="36260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20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BF6D560-6458-E48B-68AA-2784AA228C00}"/>
              </a:ext>
            </a:extLst>
          </p:cNvPr>
          <p:cNvSpPr/>
          <p:nvPr/>
        </p:nvSpPr>
        <p:spPr>
          <a:xfrm>
            <a:off x="5775753" y="2071474"/>
            <a:ext cx="912008" cy="36260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err="1">
                <a:solidFill>
                  <a:schemeClr val="bg2">
                    <a:lumMod val="10000"/>
                  </a:schemeClr>
                </a:solidFill>
              </a:rPr>
              <a:t>렉시컬</a:t>
            </a:r>
            <a:r>
              <a:rPr kumimoji="1" lang="ko-KR" altLang="en-US" sz="1200">
                <a:solidFill>
                  <a:schemeClr val="bg2">
                    <a:lumMod val="10000"/>
                  </a:schemeClr>
                </a:solidFill>
              </a:rPr>
              <a:t> 환경</a:t>
            </a: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7C655E82-247D-C984-768C-69DEB5C9E0FB}"/>
              </a:ext>
            </a:extLst>
          </p:cNvPr>
          <p:cNvCxnSpPr/>
          <p:nvPr/>
        </p:nvCxnSpPr>
        <p:spPr>
          <a:xfrm>
            <a:off x="7164371" y="2252777"/>
            <a:ext cx="155542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그림 34">
            <a:extLst>
              <a:ext uri="{FF2B5EF4-FFF2-40B4-BE49-F238E27FC236}">
                <a16:creationId xmlns:a16="http://schemas.microsoft.com/office/drawing/2014/main" id="{A105C45E-83C6-DE93-4672-9EE1DB2DB4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155" y="1114490"/>
            <a:ext cx="4251132" cy="5175291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B339C895-A3BE-536F-B720-E1B957DB39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155" y="1114490"/>
            <a:ext cx="4251132" cy="517529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7" name="잉크 36">
                <a:extLst>
                  <a:ext uri="{FF2B5EF4-FFF2-40B4-BE49-F238E27FC236}">
                    <a16:creationId xmlns:a16="http://schemas.microsoft.com/office/drawing/2014/main" id="{9C53BEAE-42C3-4B66-0EEC-96130C194A64}"/>
                  </a:ext>
                </a:extLst>
              </p14:cNvPr>
              <p14:cNvContentPartPr/>
              <p14:nvPr/>
            </p14:nvContentPartPr>
            <p14:xfrm>
              <a:off x="1019301" y="1188468"/>
              <a:ext cx="456840" cy="14760"/>
            </p14:xfrm>
          </p:contentPart>
        </mc:Choice>
        <mc:Fallback xmlns="">
          <p:pic>
            <p:nvPicPr>
              <p:cNvPr id="37" name="잉크 36">
                <a:extLst>
                  <a:ext uri="{FF2B5EF4-FFF2-40B4-BE49-F238E27FC236}">
                    <a16:creationId xmlns:a16="http://schemas.microsoft.com/office/drawing/2014/main" id="{9C53BEAE-42C3-4B66-0EEC-96130C194A6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65301" y="1080468"/>
                <a:ext cx="564480" cy="23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8" name="잉크 37">
                <a:extLst>
                  <a:ext uri="{FF2B5EF4-FFF2-40B4-BE49-F238E27FC236}">
                    <a16:creationId xmlns:a16="http://schemas.microsoft.com/office/drawing/2014/main" id="{E20401A0-61E3-F5A6-DAE1-D9549DFA98DE}"/>
                  </a:ext>
                </a:extLst>
              </p14:cNvPr>
              <p14:cNvContentPartPr/>
              <p14:nvPr/>
            </p14:nvContentPartPr>
            <p14:xfrm>
              <a:off x="980061" y="1431468"/>
              <a:ext cx="667800" cy="27000"/>
            </p14:xfrm>
          </p:contentPart>
        </mc:Choice>
        <mc:Fallback xmlns="">
          <p:pic>
            <p:nvPicPr>
              <p:cNvPr id="38" name="잉크 37">
                <a:extLst>
                  <a:ext uri="{FF2B5EF4-FFF2-40B4-BE49-F238E27FC236}">
                    <a16:creationId xmlns:a16="http://schemas.microsoft.com/office/drawing/2014/main" id="{E20401A0-61E3-F5A6-DAE1-D9549DFA98D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26061" y="1323828"/>
                <a:ext cx="775440" cy="24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9" name="잉크 38">
                <a:extLst>
                  <a:ext uri="{FF2B5EF4-FFF2-40B4-BE49-F238E27FC236}">
                    <a16:creationId xmlns:a16="http://schemas.microsoft.com/office/drawing/2014/main" id="{0E79EC86-324B-5769-5DFB-814F1421A7BD}"/>
                  </a:ext>
                </a:extLst>
              </p14:cNvPr>
              <p14:cNvContentPartPr/>
              <p14:nvPr/>
            </p14:nvContentPartPr>
            <p14:xfrm>
              <a:off x="1040181" y="1828188"/>
              <a:ext cx="1298160" cy="34200"/>
            </p14:xfrm>
          </p:contentPart>
        </mc:Choice>
        <mc:Fallback xmlns="">
          <p:pic>
            <p:nvPicPr>
              <p:cNvPr id="39" name="잉크 38">
                <a:extLst>
                  <a:ext uri="{FF2B5EF4-FFF2-40B4-BE49-F238E27FC236}">
                    <a16:creationId xmlns:a16="http://schemas.microsoft.com/office/drawing/2014/main" id="{0E79EC86-324B-5769-5DFB-814F1421A7B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86181" y="1720188"/>
                <a:ext cx="1405800" cy="24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0" name="잉크 39">
                <a:extLst>
                  <a:ext uri="{FF2B5EF4-FFF2-40B4-BE49-F238E27FC236}">
                    <a16:creationId xmlns:a16="http://schemas.microsoft.com/office/drawing/2014/main" id="{E5BAA2C7-7CFE-42DE-71AD-726D94809321}"/>
                  </a:ext>
                </a:extLst>
              </p14:cNvPr>
              <p14:cNvContentPartPr/>
              <p14:nvPr/>
            </p14:nvContentPartPr>
            <p14:xfrm>
              <a:off x="1328901" y="1178388"/>
              <a:ext cx="495360" cy="28440"/>
            </p14:xfrm>
          </p:contentPart>
        </mc:Choice>
        <mc:Fallback xmlns="">
          <p:pic>
            <p:nvPicPr>
              <p:cNvPr id="40" name="잉크 39">
                <a:extLst>
                  <a:ext uri="{FF2B5EF4-FFF2-40B4-BE49-F238E27FC236}">
                    <a16:creationId xmlns:a16="http://schemas.microsoft.com/office/drawing/2014/main" id="{E5BAA2C7-7CFE-42DE-71AD-726D94809321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275261" y="1070748"/>
                <a:ext cx="603000" cy="24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41" name="잉크 40">
                <a:extLst>
                  <a:ext uri="{FF2B5EF4-FFF2-40B4-BE49-F238E27FC236}">
                    <a16:creationId xmlns:a16="http://schemas.microsoft.com/office/drawing/2014/main" id="{72412006-A379-D49E-1A83-FAEB33D28E58}"/>
                  </a:ext>
                </a:extLst>
              </p14:cNvPr>
              <p14:cNvContentPartPr/>
              <p14:nvPr/>
            </p14:nvContentPartPr>
            <p14:xfrm>
              <a:off x="1472541" y="1442268"/>
              <a:ext cx="460440" cy="27720"/>
            </p14:xfrm>
          </p:contentPart>
        </mc:Choice>
        <mc:Fallback xmlns="">
          <p:pic>
            <p:nvPicPr>
              <p:cNvPr id="41" name="잉크 40">
                <a:extLst>
                  <a:ext uri="{FF2B5EF4-FFF2-40B4-BE49-F238E27FC236}">
                    <a16:creationId xmlns:a16="http://schemas.microsoft.com/office/drawing/2014/main" id="{72412006-A379-D49E-1A83-FAEB33D28E58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418901" y="1334628"/>
                <a:ext cx="568080" cy="24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42" name="잉크 41">
                <a:extLst>
                  <a:ext uri="{FF2B5EF4-FFF2-40B4-BE49-F238E27FC236}">
                    <a16:creationId xmlns:a16="http://schemas.microsoft.com/office/drawing/2014/main" id="{99C9516F-EB2D-AE63-DFA4-6D5B33D0832C}"/>
                  </a:ext>
                </a:extLst>
              </p14:cNvPr>
              <p14:cNvContentPartPr/>
              <p14:nvPr/>
            </p14:nvContentPartPr>
            <p14:xfrm>
              <a:off x="1050621" y="6132348"/>
              <a:ext cx="604800" cy="27000"/>
            </p14:xfrm>
          </p:contentPart>
        </mc:Choice>
        <mc:Fallback xmlns="">
          <p:pic>
            <p:nvPicPr>
              <p:cNvPr id="42" name="잉크 41">
                <a:extLst>
                  <a:ext uri="{FF2B5EF4-FFF2-40B4-BE49-F238E27FC236}">
                    <a16:creationId xmlns:a16="http://schemas.microsoft.com/office/drawing/2014/main" id="{99C9516F-EB2D-AE63-DFA4-6D5B33D0832C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996621" y="6024708"/>
                <a:ext cx="712440" cy="24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45" name="잉크 44">
                <a:extLst>
                  <a:ext uri="{FF2B5EF4-FFF2-40B4-BE49-F238E27FC236}">
                    <a16:creationId xmlns:a16="http://schemas.microsoft.com/office/drawing/2014/main" id="{EDB07AF7-CE7D-7E7F-5017-BB76F47B6A22}"/>
                  </a:ext>
                </a:extLst>
              </p14:cNvPr>
              <p14:cNvContentPartPr/>
              <p14:nvPr/>
            </p14:nvContentPartPr>
            <p14:xfrm>
              <a:off x="1019301" y="1188468"/>
              <a:ext cx="456840" cy="14760"/>
            </p14:xfrm>
          </p:contentPart>
        </mc:Choice>
        <mc:Fallback xmlns="">
          <p:pic>
            <p:nvPicPr>
              <p:cNvPr id="45" name="잉크 44">
                <a:extLst>
                  <a:ext uri="{FF2B5EF4-FFF2-40B4-BE49-F238E27FC236}">
                    <a16:creationId xmlns:a16="http://schemas.microsoft.com/office/drawing/2014/main" id="{EDB07AF7-CE7D-7E7F-5017-BB76F47B6A2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65301" y="1080468"/>
                <a:ext cx="564480" cy="23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46" name="잉크 45">
                <a:extLst>
                  <a:ext uri="{FF2B5EF4-FFF2-40B4-BE49-F238E27FC236}">
                    <a16:creationId xmlns:a16="http://schemas.microsoft.com/office/drawing/2014/main" id="{408099CB-F528-6674-51FA-7A8A35608B2D}"/>
                  </a:ext>
                </a:extLst>
              </p14:cNvPr>
              <p14:cNvContentPartPr/>
              <p14:nvPr/>
            </p14:nvContentPartPr>
            <p14:xfrm>
              <a:off x="980061" y="1431468"/>
              <a:ext cx="667800" cy="27000"/>
            </p14:xfrm>
          </p:contentPart>
        </mc:Choice>
        <mc:Fallback xmlns="">
          <p:pic>
            <p:nvPicPr>
              <p:cNvPr id="46" name="잉크 45">
                <a:extLst>
                  <a:ext uri="{FF2B5EF4-FFF2-40B4-BE49-F238E27FC236}">
                    <a16:creationId xmlns:a16="http://schemas.microsoft.com/office/drawing/2014/main" id="{408099CB-F528-6674-51FA-7A8A35608B2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26061" y="1323828"/>
                <a:ext cx="775440" cy="24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47" name="잉크 46">
                <a:extLst>
                  <a:ext uri="{FF2B5EF4-FFF2-40B4-BE49-F238E27FC236}">
                    <a16:creationId xmlns:a16="http://schemas.microsoft.com/office/drawing/2014/main" id="{8FF6982B-B2CA-D0BF-7CEB-4EFA2B8E0A18}"/>
                  </a:ext>
                </a:extLst>
              </p14:cNvPr>
              <p14:cNvContentPartPr/>
              <p14:nvPr/>
            </p14:nvContentPartPr>
            <p14:xfrm>
              <a:off x="1040181" y="1828188"/>
              <a:ext cx="1298160" cy="34200"/>
            </p14:xfrm>
          </p:contentPart>
        </mc:Choice>
        <mc:Fallback xmlns="">
          <p:pic>
            <p:nvPicPr>
              <p:cNvPr id="47" name="잉크 46">
                <a:extLst>
                  <a:ext uri="{FF2B5EF4-FFF2-40B4-BE49-F238E27FC236}">
                    <a16:creationId xmlns:a16="http://schemas.microsoft.com/office/drawing/2014/main" id="{8FF6982B-B2CA-D0BF-7CEB-4EFA2B8E0A18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86181" y="1720188"/>
                <a:ext cx="1405800" cy="24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48" name="잉크 47">
                <a:extLst>
                  <a:ext uri="{FF2B5EF4-FFF2-40B4-BE49-F238E27FC236}">
                    <a16:creationId xmlns:a16="http://schemas.microsoft.com/office/drawing/2014/main" id="{81AC15AF-127E-0EB1-F953-16483AA0A59D}"/>
                  </a:ext>
                </a:extLst>
              </p14:cNvPr>
              <p14:cNvContentPartPr/>
              <p14:nvPr/>
            </p14:nvContentPartPr>
            <p14:xfrm>
              <a:off x="1328901" y="1178388"/>
              <a:ext cx="495360" cy="28440"/>
            </p14:xfrm>
          </p:contentPart>
        </mc:Choice>
        <mc:Fallback xmlns="">
          <p:pic>
            <p:nvPicPr>
              <p:cNvPr id="48" name="잉크 47">
                <a:extLst>
                  <a:ext uri="{FF2B5EF4-FFF2-40B4-BE49-F238E27FC236}">
                    <a16:creationId xmlns:a16="http://schemas.microsoft.com/office/drawing/2014/main" id="{81AC15AF-127E-0EB1-F953-16483AA0A59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275261" y="1070748"/>
                <a:ext cx="603000" cy="24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49" name="잉크 48">
                <a:extLst>
                  <a:ext uri="{FF2B5EF4-FFF2-40B4-BE49-F238E27FC236}">
                    <a16:creationId xmlns:a16="http://schemas.microsoft.com/office/drawing/2014/main" id="{60E01985-A0A3-C141-BF41-F3E3A22DAFE0}"/>
                  </a:ext>
                </a:extLst>
              </p14:cNvPr>
              <p14:cNvContentPartPr/>
              <p14:nvPr/>
            </p14:nvContentPartPr>
            <p14:xfrm>
              <a:off x="1472541" y="1442268"/>
              <a:ext cx="460440" cy="27720"/>
            </p14:xfrm>
          </p:contentPart>
        </mc:Choice>
        <mc:Fallback xmlns="">
          <p:pic>
            <p:nvPicPr>
              <p:cNvPr id="49" name="잉크 48">
                <a:extLst>
                  <a:ext uri="{FF2B5EF4-FFF2-40B4-BE49-F238E27FC236}">
                    <a16:creationId xmlns:a16="http://schemas.microsoft.com/office/drawing/2014/main" id="{60E01985-A0A3-C141-BF41-F3E3A22DAFE0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418901" y="1334628"/>
                <a:ext cx="568080" cy="24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50" name="잉크 49">
                <a:extLst>
                  <a:ext uri="{FF2B5EF4-FFF2-40B4-BE49-F238E27FC236}">
                    <a16:creationId xmlns:a16="http://schemas.microsoft.com/office/drawing/2014/main" id="{BF86B5D1-4F49-1A8C-9702-7FF9976C833F}"/>
                  </a:ext>
                </a:extLst>
              </p14:cNvPr>
              <p14:cNvContentPartPr/>
              <p14:nvPr/>
            </p14:nvContentPartPr>
            <p14:xfrm>
              <a:off x="1050621" y="6132348"/>
              <a:ext cx="604800" cy="27000"/>
            </p14:xfrm>
          </p:contentPart>
        </mc:Choice>
        <mc:Fallback xmlns="">
          <p:pic>
            <p:nvPicPr>
              <p:cNvPr id="50" name="잉크 49">
                <a:extLst>
                  <a:ext uri="{FF2B5EF4-FFF2-40B4-BE49-F238E27FC236}">
                    <a16:creationId xmlns:a16="http://schemas.microsoft.com/office/drawing/2014/main" id="{BF86B5D1-4F49-1A8C-9702-7FF9976C833F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996621" y="6024708"/>
                <a:ext cx="712440" cy="24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51" name="잉크 50">
                <a:extLst>
                  <a:ext uri="{FF2B5EF4-FFF2-40B4-BE49-F238E27FC236}">
                    <a16:creationId xmlns:a16="http://schemas.microsoft.com/office/drawing/2014/main" id="{3B90FBAB-147F-CDF2-0F85-299BC5414F99}"/>
                  </a:ext>
                </a:extLst>
              </p14:cNvPr>
              <p14:cNvContentPartPr/>
              <p14:nvPr/>
            </p14:nvContentPartPr>
            <p14:xfrm>
              <a:off x="1347981" y="2069748"/>
              <a:ext cx="491040" cy="30240"/>
            </p14:xfrm>
          </p:contentPart>
        </mc:Choice>
        <mc:Fallback xmlns="">
          <p:pic>
            <p:nvPicPr>
              <p:cNvPr id="51" name="잉크 50">
                <a:extLst>
                  <a:ext uri="{FF2B5EF4-FFF2-40B4-BE49-F238E27FC236}">
                    <a16:creationId xmlns:a16="http://schemas.microsoft.com/office/drawing/2014/main" id="{3B90FBAB-147F-CDF2-0F85-299BC5414F99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293981" y="1962108"/>
                <a:ext cx="598680" cy="24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52" name="잉크 51">
                <a:extLst>
                  <a:ext uri="{FF2B5EF4-FFF2-40B4-BE49-F238E27FC236}">
                    <a16:creationId xmlns:a16="http://schemas.microsoft.com/office/drawing/2014/main" id="{CB170971-E221-2107-6C32-E970715195AA}"/>
                  </a:ext>
                </a:extLst>
              </p14:cNvPr>
              <p14:cNvContentPartPr/>
              <p14:nvPr/>
            </p14:nvContentPartPr>
            <p14:xfrm>
              <a:off x="1369221" y="2303028"/>
              <a:ext cx="644040" cy="25200"/>
            </p14:xfrm>
          </p:contentPart>
        </mc:Choice>
        <mc:Fallback xmlns="">
          <p:pic>
            <p:nvPicPr>
              <p:cNvPr id="52" name="잉크 51">
                <a:extLst>
                  <a:ext uri="{FF2B5EF4-FFF2-40B4-BE49-F238E27FC236}">
                    <a16:creationId xmlns:a16="http://schemas.microsoft.com/office/drawing/2014/main" id="{CB170971-E221-2107-6C32-E970715195AA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315581" y="2195388"/>
                <a:ext cx="751680" cy="24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53" name="잉크 52">
                <a:extLst>
                  <a:ext uri="{FF2B5EF4-FFF2-40B4-BE49-F238E27FC236}">
                    <a16:creationId xmlns:a16="http://schemas.microsoft.com/office/drawing/2014/main" id="{4004711F-2D7C-3113-A058-AB44983E1A63}"/>
                  </a:ext>
                </a:extLst>
              </p14:cNvPr>
              <p14:cNvContentPartPr/>
              <p14:nvPr/>
            </p14:nvContentPartPr>
            <p14:xfrm>
              <a:off x="1372821" y="2710188"/>
              <a:ext cx="1263600" cy="34920"/>
            </p14:xfrm>
          </p:contentPart>
        </mc:Choice>
        <mc:Fallback xmlns="">
          <p:pic>
            <p:nvPicPr>
              <p:cNvPr id="53" name="잉크 52">
                <a:extLst>
                  <a:ext uri="{FF2B5EF4-FFF2-40B4-BE49-F238E27FC236}">
                    <a16:creationId xmlns:a16="http://schemas.microsoft.com/office/drawing/2014/main" id="{4004711F-2D7C-3113-A058-AB44983E1A63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318821" y="2602548"/>
                <a:ext cx="1371240" cy="250560"/>
              </a:xfrm>
              <a:prstGeom prst="rect">
                <a:avLst/>
              </a:prstGeom>
            </p:spPr>
          </p:pic>
        </mc:Fallback>
      </mc:AlternateContent>
      <p:sp>
        <p:nvSpPr>
          <p:cNvPr id="54" name="직사각형 53">
            <a:extLst>
              <a:ext uri="{FF2B5EF4-FFF2-40B4-BE49-F238E27FC236}">
                <a16:creationId xmlns:a16="http://schemas.microsoft.com/office/drawing/2014/main" id="{B2903738-1A6D-880A-069A-0EB473A1F2E8}"/>
              </a:ext>
            </a:extLst>
          </p:cNvPr>
          <p:cNvSpPr/>
          <p:nvPr/>
        </p:nvSpPr>
        <p:spPr>
          <a:xfrm>
            <a:off x="8816996" y="2413339"/>
            <a:ext cx="1820917" cy="36260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20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8861B482-F0FF-E14B-C616-5AE9697D207C}"/>
              </a:ext>
            </a:extLst>
          </p:cNvPr>
          <p:cNvSpPr/>
          <p:nvPr/>
        </p:nvSpPr>
        <p:spPr>
          <a:xfrm>
            <a:off x="8826422" y="2413339"/>
            <a:ext cx="912008" cy="36260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>
                <a:solidFill>
                  <a:schemeClr val="bg2">
                    <a:lumMod val="10000"/>
                  </a:schemeClr>
                </a:solidFill>
              </a:rPr>
              <a:t>함수 환경 레코드 </a:t>
            </a: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DE8ECB52-048D-A8E0-DDA3-4C7DB0D5CC4F}"/>
              </a:ext>
            </a:extLst>
          </p:cNvPr>
          <p:cNvCxnSpPr>
            <a:cxnSpLocks/>
          </p:cNvCxnSpPr>
          <p:nvPr/>
        </p:nvCxnSpPr>
        <p:spPr>
          <a:xfrm>
            <a:off x="10163666" y="2603140"/>
            <a:ext cx="0" cy="11864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5" name="그림 84">
            <a:extLst>
              <a:ext uri="{FF2B5EF4-FFF2-40B4-BE49-F238E27FC236}">
                <a16:creationId xmlns:a16="http://schemas.microsoft.com/office/drawing/2014/main" id="{EF90D8C2-42C1-60C7-8119-BEEE792E24F6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8717271" y="3800239"/>
            <a:ext cx="2594088" cy="1923203"/>
          </a:xfrm>
          <a:prstGeom prst="rect">
            <a:avLst/>
          </a:prstGeom>
        </p:spPr>
      </p:pic>
      <p:sp>
        <p:nvSpPr>
          <p:cNvPr id="86" name="직사각형 85">
            <a:extLst>
              <a:ext uri="{FF2B5EF4-FFF2-40B4-BE49-F238E27FC236}">
                <a16:creationId xmlns:a16="http://schemas.microsoft.com/office/drawing/2014/main" id="{9A2EEA17-7DE4-622D-D058-8D04A570A91E}"/>
              </a:ext>
            </a:extLst>
          </p:cNvPr>
          <p:cNvSpPr/>
          <p:nvPr/>
        </p:nvSpPr>
        <p:spPr>
          <a:xfrm>
            <a:off x="8719794" y="3816648"/>
            <a:ext cx="2591564" cy="325456"/>
          </a:xfrm>
          <a:prstGeom prst="rect">
            <a:avLst/>
          </a:prstGeom>
          <a:solidFill>
            <a:srgbClr val="FFC00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>
                <a:solidFill>
                  <a:schemeClr val="bg2">
                    <a:lumMod val="10000"/>
                  </a:schemeClr>
                </a:solidFill>
              </a:rPr>
              <a:t>foo</a:t>
            </a:r>
            <a:r>
              <a:rPr kumimoji="1" lang="ko-KR" altLang="en-US" sz="1200">
                <a:solidFill>
                  <a:schemeClr val="bg2">
                    <a:lumMod val="10000"/>
                  </a:schemeClr>
                </a:solidFill>
              </a:rPr>
              <a:t> 함수 환경</a:t>
            </a:r>
            <a:r>
              <a:rPr kumimoji="1" lang="en-US" altLang="ko-KR" sz="120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kumimoji="1" lang="ko-KR" altLang="en-US" sz="1200">
                <a:solidFill>
                  <a:schemeClr val="bg2">
                    <a:lumMod val="10000"/>
                  </a:schemeClr>
                </a:solidFill>
              </a:rPr>
              <a:t>레코드</a:t>
            </a:r>
          </a:p>
        </p:txBody>
      </p:sp>
    </p:spTree>
    <p:extLst>
      <p:ext uri="{BB962C8B-B14F-4D97-AF65-F5344CB8AC3E}">
        <p14:creationId xmlns:p14="http://schemas.microsoft.com/office/powerpoint/2010/main" val="14747676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DADB4365-79AC-9C14-0DDC-0CC9ACFFEF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4031" y="5315945"/>
            <a:ext cx="5944399" cy="154487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10C1360-9397-A9FC-78EC-9569BD0E25FD}"/>
              </a:ext>
            </a:extLst>
          </p:cNvPr>
          <p:cNvSpPr txBox="1"/>
          <p:nvPr/>
        </p:nvSpPr>
        <p:spPr>
          <a:xfrm>
            <a:off x="541155" y="337386"/>
            <a:ext cx="29161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/>
              <a:t>4.</a:t>
            </a:r>
            <a:r>
              <a:rPr kumimoji="1" lang="ko-KR" altLang="en-US" sz="2400"/>
              <a:t> </a:t>
            </a:r>
            <a:r>
              <a:rPr kumimoji="1" lang="en-US" altLang="ko-KR" sz="2400"/>
              <a:t>foo</a:t>
            </a:r>
            <a:r>
              <a:rPr kumimoji="1" lang="ko-KR" altLang="en-US" sz="2400"/>
              <a:t> 함수 코드 </a:t>
            </a:r>
            <a:r>
              <a:rPr kumimoji="1" lang="ko-KR" altLang="en-US" sz="2400">
                <a:solidFill>
                  <a:srgbClr val="00B050"/>
                </a:solidFill>
              </a:rPr>
              <a:t>평가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5DB1EC-5460-27E6-5A8B-FCB823B84A5E}"/>
              </a:ext>
            </a:extLst>
          </p:cNvPr>
          <p:cNvSpPr txBox="1"/>
          <p:nvPr/>
        </p:nvSpPr>
        <p:spPr>
          <a:xfrm>
            <a:off x="5322889" y="1182044"/>
            <a:ext cx="1699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rgbClr val="FF0000"/>
                </a:solidFill>
              </a:rPr>
              <a:t>4.3 this</a:t>
            </a:r>
            <a:r>
              <a:rPr kumimoji="1" lang="ko-KR" altLang="en-US" dirty="0">
                <a:solidFill>
                  <a:srgbClr val="FF0000"/>
                </a:solidFill>
              </a:rPr>
              <a:t> 바인딩</a:t>
            </a: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A105C45E-83C6-DE93-4672-9EE1DB2DB4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155" y="1114490"/>
            <a:ext cx="4251132" cy="5175291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B339C895-A3BE-536F-B720-E1B957DB39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155" y="1114490"/>
            <a:ext cx="4251132" cy="517529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7" name="잉크 36">
                <a:extLst>
                  <a:ext uri="{FF2B5EF4-FFF2-40B4-BE49-F238E27FC236}">
                    <a16:creationId xmlns:a16="http://schemas.microsoft.com/office/drawing/2014/main" id="{9C53BEAE-42C3-4B66-0EEC-96130C194A64}"/>
                  </a:ext>
                </a:extLst>
              </p14:cNvPr>
              <p14:cNvContentPartPr/>
              <p14:nvPr/>
            </p14:nvContentPartPr>
            <p14:xfrm>
              <a:off x="1019301" y="1188468"/>
              <a:ext cx="456840" cy="14760"/>
            </p14:xfrm>
          </p:contentPart>
        </mc:Choice>
        <mc:Fallback xmlns="">
          <p:pic>
            <p:nvPicPr>
              <p:cNvPr id="37" name="잉크 36">
                <a:extLst>
                  <a:ext uri="{FF2B5EF4-FFF2-40B4-BE49-F238E27FC236}">
                    <a16:creationId xmlns:a16="http://schemas.microsoft.com/office/drawing/2014/main" id="{9C53BEAE-42C3-4B66-0EEC-96130C194A6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65301" y="1080468"/>
                <a:ext cx="564480" cy="23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8" name="잉크 37">
                <a:extLst>
                  <a:ext uri="{FF2B5EF4-FFF2-40B4-BE49-F238E27FC236}">
                    <a16:creationId xmlns:a16="http://schemas.microsoft.com/office/drawing/2014/main" id="{E20401A0-61E3-F5A6-DAE1-D9549DFA98DE}"/>
                  </a:ext>
                </a:extLst>
              </p14:cNvPr>
              <p14:cNvContentPartPr/>
              <p14:nvPr/>
            </p14:nvContentPartPr>
            <p14:xfrm>
              <a:off x="980061" y="1431468"/>
              <a:ext cx="667800" cy="27000"/>
            </p14:xfrm>
          </p:contentPart>
        </mc:Choice>
        <mc:Fallback xmlns="">
          <p:pic>
            <p:nvPicPr>
              <p:cNvPr id="38" name="잉크 37">
                <a:extLst>
                  <a:ext uri="{FF2B5EF4-FFF2-40B4-BE49-F238E27FC236}">
                    <a16:creationId xmlns:a16="http://schemas.microsoft.com/office/drawing/2014/main" id="{E20401A0-61E3-F5A6-DAE1-D9549DFA98DE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26061" y="1323828"/>
                <a:ext cx="775440" cy="24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39" name="잉크 38">
                <a:extLst>
                  <a:ext uri="{FF2B5EF4-FFF2-40B4-BE49-F238E27FC236}">
                    <a16:creationId xmlns:a16="http://schemas.microsoft.com/office/drawing/2014/main" id="{0E79EC86-324B-5769-5DFB-814F1421A7BD}"/>
                  </a:ext>
                </a:extLst>
              </p14:cNvPr>
              <p14:cNvContentPartPr/>
              <p14:nvPr/>
            </p14:nvContentPartPr>
            <p14:xfrm>
              <a:off x="1040181" y="1828188"/>
              <a:ext cx="1298160" cy="34200"/>
            </p14:xfrm>
          </p:contentPart>
        </mc:Choice>
        <mc:Fallback xmlns="">
          <p:pic>
            <p:nvPicPr>
              <p:cNvPr id="39" name="잉크 38">
                <a:extLst>
                  <a:ext uri="{FF2B5EF4-FFF2-40B4-BE49-F238E27FC236}">
                    <a16:creationId xmlns:a16="http://schemas.microsoft.com/office/drawing/2014/main" id="{0E79EC86-324B-5769-5DFB-814F1421A7BD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86181" y="1720188"/>
                <a:ext cx="1405800" cy="24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40" name="잉크 39">
                <a:extLst>
                  <a:ext uri="{FF2B5EF4-FFF2-40B4-BE49-F238E27FC236}">
                    <a16:creationId xmlns:a16="http://schemas.microsoft.com/office/drawing/2014/main" id="{E5BAA2C7-7CFE-42DE-71AD-726D94809321}"/>
                  </a:ext>
                </a:extLst>
              </p14:cNvPr>
              <p14:cNvContentPartPr/>
              <p14:nvPr/>
            </p14:nvContentPartPr>
            <p14:xfrm>
              <a:off x="1328901" y="1178388"/>
              <a:ext cx="495360" cy="28440"/>
            </p14:xfrm>
          </p:contentPart>
        </mc:Choice>
        <mc:Fallback xmlns="">
          <p:pic>
            <p:nvPicPr>
              <p:cNvPr id="40" name="잉크 39">
                <a:extLst>
                  <a:ext uri="{FF2B5EF4-FFF2-40B4-BE49-F238E27FC236}">
                    <a16:creationId xmlns:a16="http://schemas.microsoft.com/office/drawing/2014/main" id="{E5BAA2C7-7CFE-42DE-71AD-726D94809321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275261" y="1070748"/>
                <a:ext cx="603000" cy="24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41" name="잉크 40">
                <a:extLst>
                  <a:ext uri="{FF2B5EF4-FFF2-40B4-BE49-F238E27FC236}">
                    <a16:creationId xmlns:a16="http://schemas.microsoft.com/office/drawing/2014/main" id="{72412006-A379-D49E-1A83-FAEB33D28E58}"/>
                  </a:ext>
                </a:extLst>
              </p14:cNvPr>
              <p14:cNvContentPartPr/>
              <p14:nvPr/>
            </p14:nvContentPartPr>
            <p14:xfrm>
              <a:off x="1472541" y="1442268"/>
              <a:ext cx="460440" cy="27720"/>
            </p14:xfrm>
          </p:contentPart>
        </mc:Choice>
        <mc:Fallback xmlns="">
          <p:pic>
            <p:nvPicPr>
              <p:cNvPr id="41" name="잉크 40">
                <a:extLst>
                  <a:ext uri="{FF2B5EF4-FFF2-40B4-BE49-F238E27FC236}">
                    <a16:creationId xmlns:a16="http://schemas.microsoft.com/office/drawing/2014/main" id="{72412006-A379-D49E-1A83-FAEB33D28E58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418901" y="1334628"/>
                <a:ext cx="568080" cy="24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42" name="잉크 41">
                <a:extLst>
                  <a:ext uri="{FF2B5EF4-FFF2-40B4-BE49-F238E27FC236}">
                    <a16:creationId xmlns:a16="http://schemas.microsoft.com/office/drawing/2014/main" id="{99C9516F-EB2D-AE63-DFA4-6D5B33D0832C}"/>
                  </a:ext>
                </a:extLst>
              </p14:cNvPr>
              <p14:cNvContentPartPr/>
              <p14:nvPr/>
            </p14:nvContentPartPr>
            <p14:xfrm>
              <a:off x="1050621" y="6132348"/>
              <a:ext cx="604800" cy="27000"/>
            </p14:xfrm>
          </p:contentPart>
        </mc:Choice>
        <mc:Fallback xmlns="">
          <p:pic>
            <p:nvPicPr>
              <p:cNvPr id="42" name="잉크 41">
                <a:extLst>
                  <a:ext uri="{FF2B5EF4-FFF2-40B4-BE49-F238E27FC236}">
                    <a16:creationId xmlns:a16="http://schemas.microsoft.com/office/drawing/2014/main" id="{99C9516F-EB2D-AE63-DFA4-6D5B33D0832C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996621" y="6024708"/>
                <a:ext cx="712440" cy="242640"/>
              </a:xfrm>
              <a:prstGeom prst="rect">
                <a:avLst/>
              </a:prstGeom>
            </p:spPr>
          </p:pic>
        </mc:Fallback>
      </mc:AlternateContent>
      <p:pic>
        <p:nvPicPr>
          <p:cNvPr id="43" name="그림 42">
            <a:extLst>
              <a:ext uri="{FF2B5EF4-FFF2-40B4-BE49-F238E27FC236}">
                <a16:creationId xmlns:a16="http://schemas.microsoft.com/office/drawing/2014/main" id="{C592A603-9896-FA04-FE0B-0878EC3E44C9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41155" y="1114490"/>
            <a:ext cx="4251132" cy="5175291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923AD8A5-5A36-2B0B-98C5-85B6831ACE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155" y="1114490"/>
            <a:ext cx="4251132" cy="517529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45" name="잉크 44">
                <a:extLst>
                  <a:ext uri="{FF2B5EF4-FFF2-40B4-BE49-F238E27FC236}">
                    <a16:creationId xmlns:a16="http://schemas.microsoft.com/office/drawing/2014/main" id="{EDB07AF7-CE7D-7E7F-5017-BB76F47B6A22}"/>
                  </a:ext>
                </a:extLst>
              </p14:cNvPr>
              <p14:cNvContentPartPr/>
              <p14:nvPr/>
            </p14:nvContentPartPr>
            <p14:xfrm>
              <a:off x="1019301" y="1188468"/>
              <a:ext cx="456840" cy="14760"/>
            </p14:xfrm>
          </p:contentPart>
        </mc:Choice>
        <mc:Fallback xmlns="">
          <p:pic>
            <p:nvPicPr>
              <p:cNvPr id="45" name="잉크 44">
                <a:extLst>
                  <a:ext uri="{FF2B5EF4-FFF2-40B4-BE49-F238E27FC236}">
                    <a16:creationId xmlns:a16="http://schemas.microsoft.com/office/drawing/2014/main" id="{EDB07AF7-CE7D-7E7F-5017-BB76F47B6A2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65301" y="1080468"/>
                <a:ext cx="564480" cy="23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46" name="잉크 45">
                <a:extLst>
                  <a:ext uri="{FF2B5EF4-FFF2-40B4-BE49-F238E27FC236}">
                    <a16:creationId xmlns:a16="http://schemas.microsoft.com/office/drawing/2014/main" id="{408099CB-F528-6674-51FA-7A8A35608B2D}"/>
                  </a:ext>
                </a:extLst>
              </p14:cNvPr>
              <p14:cNvContentPartPr/>
              <p14:nvPr/>
            </p14:nvContentPartPr>
            <p14:xfrm>
              <a:off x="980061" y="1431468"/>
              <a:ext cx="667800" cy="27000"/>
            </p14:xfrm>
          </p:contentPart>
        </mc:Choice>
        <mc:Fallback xmlns="">
          <p:pic>
            <p:nvPicPr>
              <p:cNvPr id="46" name="잉크 45">
                <a:extLst>
                  <a:ext uri="{FF2B5EF4-FFF2-40B4-BE49-F238E27FC236}">
                    <a16:creationId xmlns:a16="http://schemas.microsoft.com/office/drawing/2014/main" id="{408099CB-F528-6674-51FA-7A8A35608B2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26061" y="1323828"/>
                <a:ext cx="775440" cy="24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47" name="잉크 46">
                <a:extLst>
                  <a:ext uri="{FF2B5EF4-FFF2-40B4-BE49-F238E27FC236}">
                    <a16:creationId xmlns:a16="http://schemas.microsoft.com/office/drawing/2014/main" id="{8FF6982B-B2CA-D0BF-7CEB-4EFA2B8E0A18}"/>
                  </a:ext>
                </a:extLst>
              </p14:cNvPr>
              <p14:cNvContentPartPr/>
              <p14:nvPr/>
            </p14:nvContentPartPr>
            <p14:xfrm>
              <a:off x="1040181" y="1828188"/>
              <a:ext cx="1298160" cy="34200"/>
            </p14:xfrm>
          </p:contentPart>
        </mc:Choice>
        <mc:Fallback xmlns="">
          <p:pic>
            <p:nvPicPr>
              <p:cNvPr id="47" name="잉크 46">
                <a:extLst>
                  <a:ext uri="{FF2B5EF4-FFF2-40B4-BE49-F238E27FC236}">
                    <a16:creationId xmlns:a16="http://schemas.microsoft.com/office/drawing/2014/main" id="{8FF6982B-B2CA-D0BF-7CEB-4EFA2B8E0A18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86181" y="1720188"/>
                <a:ext cx="1405800" cy="24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48" name="잉크 47">
                <a:extLst>
                  <a:ext uri="{FF2B5EF4-FFF2-40B4-BE49-F238E27FC236}">
                    <a16:creationId xmlns:a16="http://schemas.microsoft.com/office/drawing/2014/main" id="{81AC15AF-127E-0EB1-F953-16483AA0A59D}"/>
                  </a:ext>
                </a:extLst>
              </p14:cNvPr>
              <p14:cNvContentPartPr/>
              <p14:nvPr/>
            </p14:nvContentPartPr>
            <p14:xfrm>
              <a:off x="1328901" y="1178388"/>
              <a:ext cx="495360" cy="28440"/>
            </p14:xfrm>
          </p:contentPart>
        </mc:Choice>
        <mc:Fallback xmlns="">
          <p:pic>
            <p:nvPicPr>
              <p:cNvPr id="48" name="잉크 47">
                <a:extLst>
                  <a:ext uri="{FF2B5EF4-FFF2-40B4-BE49-F238E27FC236}">
                    <a16:creationId xmlns:a16="http://schemas.microsoft.com/office/drawing/2014/main" id="{81AC15AF-127E-0EB1-F953-16483AA0A59D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275261" y="1070748"/>
                <a:ext cx="603000" cy="24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49" name="잉크 48">
                <a:extLst>
                  <a:ext uri="{FF2B5EF4-FFF2-40B4-BE49-F238E27FC236}">
                    <a16:creationId xmlns:a16="http://schemas.microsoft.com/office/drawing/2014/main" id="{60E01985-A0A3-C141-BF41-F3E3A22DAFE0}"/>
                  </a:ext>
                </a:extLst>
              </p14:cNvPr>
              <p14:cNvContentPartPr/>
              <p14:nvPr/>
            </p14:nvContentPartPr>
            <p14:xfrm>
              <a:off x="1472541" y="1442268"/>
              <a:ext cx="460440" cy="27720"/>
            </p14:xfrm>
          </p:contentPart>
        </mc:Choice>
        <mc:Fallback xmlns="">
          <p:pic>
            <p:nvPicPr>
              <p:cNvPr id="49" name="잉크 48">
                <a:extLst>
                  <a:ext uri="{FF2B5EF4-FFF2-40B4-BE49-F238E27FC236}">
                    <a16:creationId xmlns:a16="http://schemas.microsoft.com/office/drawing/2014/main" id="{60E01985-A0A3-C141-BF41-F3E3A22DAFE0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418901" y="1334628"/>
                <a:ext cx="568080" cy="24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50" name="잉크 49">
                <a:extLst>
                  <a:ext uri="{FF2B5EF4-FFF2-40B4-BE49-F238E27FC236}">
                    <a16:creationId xmlns:a16="http://schemas.microsoft.com/office/drawing/2014/main" id="{BF86B5D1-4F49-1A8C-9702-7FF9976C833F}"/>
                  </a:ext>
                </a:extLst>
              </p14:cNvPr>
              <p14:cNvContentPartPr/>
              <p14:nvPr/>
            </p14:nvContentPartPr>
            <p14:xfrm>
              <a:off x="1050621" y="6132348"/>
              <a:ext cx="604800" cy="27000"/>
            </p14:xfrm>
          </p:contentPart>
        </mc:Choice>
        <mc:Fallback xmlns="">
          <p:pic>
            <p:nvPicPr>
              <p:cNvPr id="50" name="잉크 49">
                <a:extLst>
                  <a:ext uri="{FF2B5EF4-FFF2-40B4-BE49-F238E27FC236}">
                    <a16:creationId xmlns:a16="http://schemas.microsoft.com/office/drawing/2014/main" id="{BF86B5D1-4F49-1A8C-9702-7FF9976C833F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996621" y="6024708"/>
                <a:ext cx="712440" cy="24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51" name="잉크 50">
                <a:extLst>
                  <a:ext uri="{FF2B5EF4-FFF2-40B4-BE49-F238E27FC236}">
                    <a16:creationId xmlns:a16="http://schemas.microsoft.com/office/drawing/2014/main" id="{3B90FBAB-147F-CDF2-0F85-299BC5414F99}"/>
                  </a:ext>
                </a:extLst>
              </p14:cNvPr>
              <p14:cNvContentPartPr/>
              <p14:nvPr/>
            </p14:nvContentPartPr>
            <p14:xfrm>
              <a:off x="1347981" y="2069748"/>
              <a:ext cx="491040" cy="30240"/>
            </p14:xfrm>
          </p:contentPart>
        </mc:Choice>
        <mc:Fallback xmlns="">
          <p:pic>
            <p:nvPicPr>
              <p:cNvPr id="51" name="잉크 50">
                <a:extLst>
                  <a:ext uri="{FF2B5EF4-FFF2-40B4-BE49-F238E27FC236}">
                    <a16:creationId xmlns:a16="http://schemas.microsoft.com/office/drawing/2014/main" id="{3B90FBAB-147F-CDF2-0F85-299BC5414F99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293981" y="1962108"/>
                <a:ext cx="598680" cy="24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52" name="잉크 51">
                <a:extLst>
                  <a:ext uri="{FF2B5EF4-FFF2-40B4-BE49-F238E27FC236}">
                    <a16:creationId xmlns:a16="http://schemas.microsoft.com/office/drawing/2014/main" id="{CB170971-E221-2107-6C32-E970715195AA}"/>
                  </a:ext>
                </a:extLst>
              </p14:cNvPr>
              <p14:cNvContentPartPr/>
              <p14:nvPr/>
            </p14:nvContentPartPr>
            <p14:xfrm>
              <a:off x="1369221" y="2303028"/>
              <a:ext cx="644040" cy="25200"/>
            </p14:xfrm>
          </p:contentPart>
        </mc:Choice>
        <mc:Fallback xmlns="">
          <p:pic>
            <p:nvPicPr>
              <p:cNvPr id="52" name="잉크 51">
                <a:extLst>
                  <a:ext uri="{FF2B5EF4-FFF2-40B4-BE49-F238E27FC236}">
                    <a16:creationId xmlns:a16="http://schemas.microsoft.com/office/drawing/2014/main" id="{CB170971-E221-2107-6C32-E970715195AA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315581" y="2195388"/>
                <a:ext cx="751680" cy="24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53" name="잉크 52">
                <a:extLst>
                  <a:ext uri="{FF2B5EF4-FFF2-40B4-BE49-F238E27FC236}">
                    <a16:creationId xmlns:a16="http://schemas.microsoft.com/office/drawing/2014/main" id="{4004711F-2D7C-3113-A058-AB44983E1A63}"/>
                  </a:ext>
                </a:extLst>
              </p14:cNvPr>
              <p14:cNvContentPartPr/>
              <p14:nvPr/>
            </p14:nvContentPartPr>
            <p14:xfrm>
              <a:off x="1372821" y="2710188"/>
              <a:ext cx="1263600" cy="34920"/>
            </p14:xfrm>
          </p:contentPart>
        </mc:Choice>
        <mc:Fallback xmlns="">
          <p:pic>
            <p:nvPicPr>
              <p:cNvPr id="53" name="잉크 52">
                <a:extLst>
                  <a:ext uri="{FF2B5EF4-FFF2-40B4-BE49-F238E27FC236}">
                    <a16:creationId xmlns:a16="http://schemas.microsoft.com/office/drawing/2014/main" id="{4004711F-2D7C-3113-A058-AB44983E1A63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318821" y="2602548"/>
                <a:ext cx="1371240" cy="250560"/>
              </a:xfrm>
              <a:prstGeom prst="rect">
                <a:avLst/>
              </a:prstGeom>
            </p:spPr>
          </p:pic>
        </mc:Fallback>
      </mc:AlternateContent>
      <p:pic>
        <p:nvPicPr>
          <p:cNvPr id="85" name="그림 84">
            <a:extLst>
              <a:ext uri="{FF2B5EF4-FFF2-40B4-BE49-F238E27FC236}">
                <a16:creationId xmlns:a16="http://schemas.microsoft.com/office/drawing/2014/main" id="{EF90D8C2-42C1-60C7-8119-BEEE792E24F6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9492792" y="3272338"/>
            <a:ext cx="2594088" cy="1923203"/>
          </a:xfrm>
          <a:prstGeom prst="rect">
            <a:avLst/>
          </a:prstGeom>
        </p:spPr>
      </p:pic>
      <p:sp>
        <p:nvSpPr>
          <p:cNvPr id="86" name="직사각형 85">
            <a:extLst>
              <a:ext uri="{FF2B5EF4-FFF2-40B4-BE49-F238E27FC236}">
                <a16:creationId xmlns:a16="http://schemas.microsoft.com/office/drawing/2014/main" id="{9A2EEA17-7DE4-622D-D058-8D04A570A91E}"/>
              </a:ext>
            </a:extLst>
          </p:cNvPr>
          <p:cNvSpPr/>
          <p:nvPr/>
        </p:nvSpPr>
        <p:spPr>
          <a:xfrm>
            <a:off x="9495315" y="3288747"/>
            <a:ext cx="2591564" cy="325456"/>
          </a:xfrm>
          <a:prstGeom prst="rect">
            <a:avLst/>
          </a:prstGeom>
          <a:solidFill>
            <a:srgbClr val="FFC00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>
                <a:solidFill>
                  <a:schemeClr val="bg2">
                    <a:lumMod val="10000"/>
                  </a:schemeClr>
                </a:solidFill>
              </a:rPr>
              <a:t>foo</a:t>
            </a:r>
            <a:r>
              <a:rPr kumimoji="1" lang="ko-KR" altLang="en-US" sz="1200">
                <a:solidFill>
                  <a:schemeClr val="bg2">
                    <a:lumMod val="10000"/>
                  </a:schemeClr>
                </a:solidFill>
              </a:rPr>
              <a:t> 함수 환경</a:t>
            </a:r>
            <a:r>
              <a:rPr kumimoji="1" lang="en-US" altLang="ko-KR" sz="120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kumimoji="1" lang="ko-KR" altLang="en-US" sz="1200">
                <a:solidFill>
                  <a:schemeClr val="bg2">
                    <a:lumMod val="10000"/>
                  </a:schemeClr>
                </a:solidFill>
              </a:rPr>
              <a:t>레코드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A310E7B-A092-5E64-3074-9035EACC8E0F}"/>
              </a:ext>
            </a:extLst>
          </p:cNvPr>
          <p:cNvSpPr/>
          <p:nvPr/>
        </p:nvSpPr>
        <p:spPr>
          <a:xfrm>
            <a:off x="7273109" y="6209136"/>
            <a:ext cx="942679" cy="245097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000">
                <a:solidFill>
                  <a:srgbClr val="FF0000"/>
                </a:solidFill>
              </a:rPr>
              <a:t>2</a:t>
            </a:r>
            <a:endParaRPr kumimoji="1" lang="ko-KR" altLang="en-US" sz="1000">
              <a:solidFill>
                <a:srgbClr val="FF0000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81069F1-8598-D635-29DC-DC596994C038}"/>
              </a:ext>
            </a:extLst>
          </p:cNvPr>
          <p:cNvSpPr/>
          <p:nvPr/>
        </p:nvSpPr>
        <p:spPr>
          <a:xfrm>
            <a:off x="8727886" y="5663029"/>
            <a:ext cx="933253" cy="243526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000">
                <a:solidFill>
                  <a:srgbClr val="FF0000"/>
                </a:solidFill>
              </a:rPr>
              <a:t>1</a:t>
            </a:r>
            <a:endParaRPr kumimoji="1" lang="ko-KR" altLang="en-US" sz="1000">
              <a:solidFill>
                <a:srgbClr val="FF0000"/>
              </a:solidFill>
            </a:endParaRPr>
          </a:p>
        </p:txBody>
      </p:sp>
      <p:cxnSp>
        <p:nvCxnSpPr>
          <p:cNvPr id="19" name="꺾인 연결선[E] 18">
            <a:extLst>
              <a:ext uri="{FF2B5EF4-FFF2-40B4-BE49-F238E27FC236}">
                <a16:creationId xmlns:a16="http://schemas.microsoft.com/office/drawing/2014/main" id="{6AF04268-4C4C-32AC-8E64-5CCA46E5ECBA}"/>
              </a:ext>
            </a:extLst>
          </p:cNvPr>
          <p:cNvCxnSpPr>
            <a:cxnSpLocks/>
          </p:cNvCxnSpPr>
          <p:nvPr/>
        </p:nvCxnSpPr>
        <p:spPr>
          <a:xfrm rot="5400000">
            <a:off x="7584777" y="3876460"/>
            <a:ext cx="2989927" cy="24366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35BB8367-97D9-0730-20F6-0E4313F2D5D0}"/>
              </a:ext>
            </a:extLst>
          </p:cNvPr>
          <p:cNvSpPr txBox="1"/>
          <p:nvPr/>
        </p:nvSpPr>
        <p:spPr>
          <a:xfrm>
            <a:off x="7954982" y="3740942"/>
            <a:ext cx="11753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>
                <a:solidFill>
                  <a:srgbClr val="FF0000"/>
                </a:solidFill>
              </a:rPr>
              <a:t>[[</a:t>
            </a:r>
            <a:r>
              <a:rPr kumimoji="1" lang="en-US" altLang="ko-KR" sz="1200" dirty="0" err="1">
                <a:solidFill>
                  <a:srgbClr val="FF0000"/>
                </a:solidFill>
              </a:rPr>
              <a:t>ThisValue</a:t>
            </a:r>
            <a:r>
              <a:rPr kumimoji="1" lang="en-US" altLang="ko-KR" sz="1200" dirty="0">
                <a:solidFill>
                  <a:srgbClr val="FF0000"/>
                </a:solidFill>
              </a:rPr>
              <a:t>]]</a:t>
            </a:r>
            <a:endParaRPr kumimoji="1" lang="ko-KR" altLang="en-US" sz="1200" dirty="0">
              <a:solidFill>
                <a:srgbClr val="FF0000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D12D82A-1C98-A660-129D-634EFF182976}"/>
              </a:ext>
            </a:extLst>
          </p:cNvPr>
          <p:cNvGrpSpPr/>
          <p:nvPr/>
        </p:nvGrpSpPr>
        <p:grpSpPr>
          <a:xfrm>
            <a:off x="5028287" y="1557637"/>
            <a:ext cx="4619484" cy="1074961"/>
            <a:chOff x="5028287" y="1557637"/>
            <a:chExt cx="4619484" cy="1074961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6CED48FC-C342-9405-8E15-5011A5F02118}"/>
                </a:ext>
              </a:extLst>
            </p:cNvPr>
            <p:cNvSpPr/>
            <p:nvPr/>
          </p:nvSpPr>
          <p:spPr>
            <a:xfrm>
              <a:off x="7817427" y="1557637"/>
              <a:ext cx="1820917" cy="299544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dirty="0">
                  <a:solidFill>
                    <a:schemeClr val="bg2">
                      <a:lumMod val="10000"/>
                    </a:schemeClr>
                  </a:solidFill>
                </a:rPr>
                <a:t>foo </a:t>
              </a:r>
              <a:r>
                <a:rPr kumimoji="1" lang="ko-KR" altLang="en-US" sz="1200" dirty="0" err="1">
                  <a:solidFill>
                    <a:schemeClr val="bg2">
                      <a:lumMod val="10000"/>
                    </a:schemeClr>
                  </a:solidFill>
                </a:rPr>
                <a:t>렉시컬</a:t>
              </a:r>
              <a:r>
                <a:rPr kumimoji="1" lang="ko-KR" altLang="en-US" sz="1200" dirty="0">
                  <a:solidFill>
                    <a:schemeClr val="bg2">
                      <a:lumMod val="10000"/>
                    </a:schemeClr>
                  </a:solidFill>
                </a:rPr>
                <a:t> 환경</a:t>
              </a: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4FD23058-A0EE-E56A-4FD3-7DC3F120947D}"/>
                </a:ext>
              </a:extLst>
            </p:cNvPr>
            <p:cNvSpPr/>
            <p:nvPr/>
          </p:nvSpPr>
          <p:spPr>
            <a:xfrm>
              <a:off x="5028287" y="1818426"/>
              <a:ext cx="1820917" cy="299544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dirty="0">
                  <a:solidFill>
                    <a:schemeClr val="bg2">
                      <a:lumMod val="10000"/>
                    </a:schemeClr>
                  </a:solidFill>
                </a:rPr>
                <a:t>foo</a:t>
              </a:r>
              <a:r>
                <a:rPr kumimoji="1" lang="ko-KR" altLang="en-US" sz="1200" dirty="0">
                  <a:solidFill>
                    <a:schemeClr val="bg2">
                      <a:lumMod val="10000"/>
                    </a:schemeClr>
                  </a:solidFill>
                </a:rPr>
                <a:t> </a:t>
              </a:r>
              <a:r>
                <a:rPr kumimoji="1" lang="ko-KR" altLang="en-US" sz="1200" dirty="0" err="1">
                  <a:solidFill>
                    <a:schemeClr val="bg2">
                      <a:lumMod val="10000"/>
                    </a:schemeClr>
                  </a:solidFill>
                </a:rPr>
                <a:t>실행컨텍스트</a:t>
              </a:r>
              <a:endParaRPr kumimoji="1" lang="ko-KR" altLang="en-US" sz="1200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929C742C-BC1E-5225-3F63-5B4CEE828112}"/>
                </a:ext>
              </a:extLst>
            </p:cNvPr>
            <p:cNvSpPr/>
            <p:nvPr/>
          </p:nvSpPr>
          <p:spPr>
            <a:xfrm>
              <a:off x="7817428" y="1857181"/>
              <a:ext cx="1820917" cy="77541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20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CBF6D560-6458-E48B-68AA-2784AA228C00}"/>
                </a:ext>
              </a:extLst>
            </p:cNvPr>
            <p:cNvSpPr/>
            <p:nvPr/>
          </p:nvSpPr>
          <p:spPr>
            <a:xfrm>
              <a:off x="7817427" y="1866038"/>
              <a:ext cx="912008" cy="766560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1200" dirty="0">
                  <a:solidFill>
                    <a:schemeClr val="bg2">
                      <a:lumMod val="10000"/>
                    </a:schemeClr>
                  </a:solidFill>
                </a:rPr>
                <a:t>함수 환경</a:t>
              </a:r>
              <a:endParaRPr kumimoji="1" lang="en-US" altLang="ko-KR" sz="1200" dirty="0">
                <a:solidFill>
                  <a:schemeClr val="bg2">
                    <a:lumMod val="10000"/>
                  </a:schemeClr>
                </a:solidFill>
              </a:endParaRPr>
            </a:p>
            <a:p>
              <a:pPr algn="ctr"/>
              <a:r>
                <a:rPr kumimoji="1" lang="ko-KR" altLang="en-US" sz="1200" dirty="0">
                  <a:solidFill>
                    <a:schemeClr val="bg2">
                      <a:lumMod val="10000"/>
                    </a:schemeClr>
                  </a:solidFill>
                </a:rPr>
                <a:t>레코드</a:t>
              </a: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B2903738-1A6D-880A-069A-0EB473A1F2E8}"/>
                </a:ext>
              </a:extLst>
            </p:cNvPr>
            <p:cNvSpPr/>
            <p:nvPr/>
          </p:nvSpPr>
          <p:spPr>
            <a:xfrm>
              <a:off x="5028287" y="2128760"/>
              <a:ext cx="1820917" cy="36260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20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8861B482-F0FF-E14B-C616-5AE9697D207C}"/>
                </a:ext>
              </a:extLst>
            </p:cNvPr>
            <p:cNvSpPr/>
            <p:nvPr/>
          </p:nvSpPr>
          <p:spPr>
            <a:xfrm>
              <a:off x="5037713" y="2128760"/>
              <a:ext cx="912008" cy="36260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1200" dirty="0" err="1">
                  <a:solidFill>
                    <a:schemeClr val="bg2">
                      <a:lumMod val="10000"/>
                    </a:schemeClr>
                  </a:solidFill>
                </a:rPr>
                <a:t>렉시컬</a:t>
              </a:r>
              <a:r>
                <a:rPr kumimoji="1" lang="ko-KR" altLang="en-US" sz="1200">
                  <a:solidFill>
                    <a:schemeClr val="bg2">
                      <a:lumMod val="10000"/>
                    </a:schemeClr>
                  </a:solidFill>
                </a:rPr>
                <a:t> 환경</a:t>
              </a:r>
              <a:endParaRPr kumimoji="1" lang="ko-KR" altLang="en-US" sz="1200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56F67018-9E48-8510-3BE5-37C0FE83C65B}"/>
                </a:ext>
              </a:extLst>
            </p:cNvPr>
            <p:cNvSpPr/>
            <p:nvPr/>
          </p:nvSpPr>
          <p:spPr>
            <a:xfrm>
              <a:off x="8735763" y="1866038"/>
              <a:ext cx="912008" cy="36260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20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0FC3599F-E51C-95D8-210F-389BF40322D0}"/>
                </a:ext>
              </a:extLst>
            </p:cNvPr>
            <p:cNvSpPr/>
            <p:nvPr/>
          </p:nvSpPr>
          <p:spPr>
            <a:xfrm>
              <a:off x="8735763" y="2228646"/>
              <a:ext cx="912008" cy="400670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20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cxnSp>
          <p:nvCxnSpPr>
            <p:cNvPr id="21" name="직선 화살표 연결선 20">
              <a:extLst>
                <a:ext uri="{FF2B5EF4-FFF2-40B4-BE49-F238E27FC236}">
                  <a16:creationId xmlns:a16="http://schemas.microsoft.com/office/drawing/2014/main" id="{0E1D5F51-F8BE-30A7-B54D-A2FA9A9DFFF0}"/>
                </a:ext>
              </a:extLst>
            </p:cNvPr>
            <p:cNvCxnSpPr>
              <a:cxnSpLocks/>
            </p:cNvCxnSpPr>
            <p:nvPr/>
          </p:nvCxnSpPr>
          <p:spPr>
            <a:xfrm>
              <a:off x="6372824" y="2290296"/>
              <a:ext cx="144460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5" name="꺾인 연결선[E] 24">
            <a:extLst>
              <a:ext uri="{FF2B5EF4-FFF2-40B4-BE49-F238E27FC236}">
                <a16:creationId xmlns:a16="http://schemas.microsoft.com/office/drawing/2014/main" id="{B4EDAA71-857D-23CB-5620-1914D180F3C3}"/>
              </a:ext>
            </a:extLst>
          </p:cNvPr>
          <p:cNvCxnSpPr>
            <a:cxnSpLocks/>
            <a:endCxn id="86" idx="0"/>
          </p:cNvCxnSpPr>
          <p:nvPr/>
        </p:nvCxnSpPr>
        <p:spPr>
          <a:xfrm>
            <a:off x="9277815" y="2069748"/>
            <a:ext cx="1513282" cy="121899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55658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910C1360-9397-A9FC-78EC-9569BD0E25FD}"/>
              </a:ext>
            </a:extLst>
          </p:cNvPr>
          <p:cNvSpPr txBox="1"/>
          <p:nvPr/>
        </p:nvSpPr>
        <p:spPr>
          <a:xfrm>
            <a:off x="541155" y="337386"/>
            <a:ext cx="29161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/>
              <a:t>4.</a:t>
            </a:r>
            <a:r>
              <a:rPr kumimoji="1" lang="ko-KR" altLang="en-US" sz="2400"/>
              <a:t> </a:t>
            </a:r>
            <a:r>
              <a:rPr kumimoji="1" lang="en-US" altLang="ko-KR" sz="2400"/>
              <a:t>foo</a:t>
            </a:r>
            <a:r>
              <a:rPr kumimoji="1" lang="ko-KR" altLang="en-US" sz="2400"/>
              <a:t> 함수 코드 </a:t>
            </a:r>
            <a:r>
              <a:rPr kumimoji="1" lang="ko-KR" altLang="en-US" sz="2400">
                <a:solidFill>
                  <a:srgbClr val="00B050"/>
                </a:solidFill>
              </a:rPr>
              <a:t>평가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5DB1EC-5460-27E6-5A8B-FCB823B84A5E}"/>
              </a:ext>
            </a:extLst>
          </p:cNvPr>
          <p:cNvSpPr txBox="1"/>
          <p:nvPr/>
        </p:nvSpPr>
        <p:spPr>
          <a:xfrm>
            <a:off x="5322889" y="1182044"/>
            <a:ext cx="1699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rgbClr val="FF0000"/>
                </a:solidFill>
              </a:rPr>
              <a:t>4.3 this</a:t>
            </a:r>
            <a:r>
              <a:rPr kumimoji="1" lang="ko-KR" altLang="en-US" dirty="0">
                <a:solidFill>
                  <a:srgbClr val="FF0000"/>
                </a:solidFill>
              </a:rPr>
              <a:t> 바인딩</a:t>
            </a: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A105C45E-83C6-DE93-4672-9EE1DB2DB4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155" y="1114490"/>
            <a:ext cx="4251132" cy="5175291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B339C895-A3BE-536F-B720-E1B957DB39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155" y="1114490"/>
            <a:ext cx="4251132" cy="517529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7" name="잉크 36">
                <a:extLst>
                  <a:ext uri="{FF2B5EF4-FFF2-40B4-BE49-F238E27FC236}">
                    <a16:creationId xmlns:a16="http://schemas.microsoft.com/office/drawing/2014/main" id="{9C53BEAE-42C3-4B66-0EEC-96130C194A64}"/>
                  </a:ext>
                </a:extLst>
              </p14:cNvPr>
              <p14:cNvContentPartPr/>
              <p14:nvPr/>
            </p14:nvContentPartPr>
            <p14:xfrm>
              <a:off x="1019301" y="1188468"/>
              <a:ext cx="456840" cy="14760"/>
            </p14:xfrm>
          </p:contentPart>
        </mc:Choice>
        <mc:Fallback xmlns="">
          <p:pic>
            <p:nvPicPr>
              <p:cNvPr id="37" name="잉크 36">
                <a:extLst>
                  <a:ext uri="{FF2B5EF4-FFF2-40B4-BE49-F238E27FC236}">
                    <a16:creationId xmlns:a16="http://schemas.microsoft.com/office/drawing/2014/main" id="{9C53BEAE-42C3-4B66-0EEC-96130C194A6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65301" y="1080468"/>
                <a:ext cx="564480" cy="23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8" name="잉크 37">
                <a:extLst>
                  <a:ext uri="{FF2B5EF4-FFF2-40B4-BE49-F238E27FC236}">
                    <a16:creationId xmlns:a16="http://schemas.microsoft.com/office/drawing/2014/main" id="{E20401A0-61E3-F5A6-DAE1-D9549DFA98DE}"/>
                  </a:ext>
                </a:extLst>
              </p14:cNvPr>
              <p14:cNvContentPartPr/>
              <p14:nvPr/>
            </p14:nvContentPartPr>
            <p14:xfrm>
              <a:off x="980061" y="1431468"/>
              <a:ext cx="667800" cy="27000"/>
            </p14:xfrm>
          </p:contentPart>
        </mc:Choice>
        <mc:Fallback xmlns="">
          <p:pic>
            <p:nvPicPr>
              <p:cNvPr id="38" name="잉크 37">
                <a:extLst>
                  <a:ext uri="{FF2B5EF4-FFF2-40B4-BE49-F238E27FC236}">
                    <a16:creationId xmlns:a16="http://schemas.microsoft.com/office/drawing/2014/main" id="{E20401A0-61E3-F5A6-DAE1-D9549DFA98D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26061" y="1323828"/>
                <a:ext cx="775440" cy="24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9" name="잉크 38">
                <a:extLst>
                  <a:ext uri="{FF2B5EF4-FFF2-40B4-BE49-F238E27FC236}">
                    <a16:creationId xmlns:a16="http://schemas.microsoft.com/office/drawing/2014/main" id="{0E79EC86-324B-5769-5DFB-814F1421A7BD}"/>
                  </a:ext>
                </a:extLst>
              </p14:cNvPr>
              <p14:cNvContentPartPr/>
              <p14:nvPr/>
            </p14:nvContentPartPr>
            <p14:xfrm>
              <a:off x="1040181" y="1828188"/>
              <a:ext cx="1298160" cy="34200"/>
            </p14:xfrm>
          </p:contentPart>
        </mc:Choice>
        <mc:Fallback xmlns="">
          <p:pic>
            <p:nvPicPr>
              <p:cNvPr id="39" name="잉크 38">
                <a:extLst>
                  <a:ext uri="{FF2B5EF4-FFF2-40B4-BE49-F238E27FC236}">
                    <a16:creationId xmlns:a16="http://schemas.microsoft.com/office/drawing/2014/main" id="{0E79EC86-324B-5769-5DFB-814F1421A7B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86181" y="1720188"/>
                <a:ext cx="1405800" cy="24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0" name="잉크 39">
                <a:extLst>
                  <a:ext uri="{FF2B5EF4-FFF2-40B4-BE49-F238E27FC236}">
                    <a16:creationId xmlns:a16="http://schemas.microsoft.com/office/drawing/2014/main" id="{E5BAA2C7-7CFE-42DE-71AD-726D94809321}"/>
                  </a:ext>
                </a:extLst>
              </p14:cNvPr>
              <p14:cNvContentPartPr/>
              <p14:nvPr/>
            </p14:nvContentPartPr>
            <p14:xfrm>
              <a:off x="1328901" y="1178388"/>
              <a:ext cx="495360" cy="28440"/>
            </p14:xfrm>
          </p:contentPart>
        </mc:Choice>
        <mc:Fallback xmlns="">
          <p:pic>
            <p:nvPicPr>
              <p:cNvPr id="40" name="잉크 39">
                <a:extLst>
                  <a:ext uri="{FF2B5EF4-FFF2-40B4-BE49-F238E27FC236}">
                    <a16:creationId xmlns:a16="http://schemas.microsoft.com/office/drawing/2014/main" id="{E5BAA2C7-7CFE-42DE-71AD-726D94809321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275261" y="1070748"/>
                <a:ext cx="603000" cy="24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41" name="잉크 40">
                <a:extLst>
                  <a:ext uri="{FF2B5EF4-FFF2-40B4-BE49-F238E27FC236}">
                    <a16:creationId xmlns:a16="http://schemas.microsoft.com/office/drawing/2014/main" id="{72412006-A379-D49E-1A83-FAEB33D28E58}"/>
                  </a:ext>
                </a:extLst>
              </p14:cNvPr>
              <p14:cNvContentPartPr/>
              <p14:nvPr/>
            </p14:nvContentPartPr>
            <p14:xfrm>
              <a:off x="1472541" y="1442268"/>
              <a:ext cx="460440" cy="27720"/>
            </p14:xfrm>
          </p:contentPart>
        </mc:Choice>
        <mc:Fallback xmlns="">
          <p:pic>
            <p:nvPicPr>
              <p:cNvPr id="41" name="잉크 40">
                <a:extLst>
                  <a:ext uri="{FF2B5EF4-FFF2-40B4-BE49-F238E27FC236}">
                    <a16:creationId xmlns:a16="http://schemas.microsoft.com/office/drawing/2014/main" id="{72412006-A379-D49E-1A83-FAEB33D28E58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418901" y="1334628"/>
                <a:ext cx="568080" cy="24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42" name="잉크 41">
                <a:extLst>
                  <a:ext uri="{FF2B5EF4-FFF2-40B4-BE49-F238E27FC236}">
                    <a16:creationId xmlns:a16="http://schemas.microsoft.com/office/drawing/2014/main" id="{99C9516F-EB2D-AE63-DFA4-6D5B33D0832C}"/>
                  </a:ext>
                </a:extLst>
              </p14:cNvPr>
              <p14:cNvContentPartPr/>
              <p14:nvPr/>
            </p14:nvContentPartPr>
            <p14:xfrm>
              <a:off x="1050621" y="6132348"/>
              <a:ext cx="604800" cy="27000"/>
            </p14:xfrm>
          </p:contentPart>
        </mc:Choice>
        <mc:Fallback xmlns="">
          <p:pic>
            <p:nvPicPr>
              <p:cNvPr id="42" name="잉크 41">
                <a:extLst>
                  <a:ext uri="{FF2B5EF4-FFF2-40B4-BE49-F238E27FC236}">
                    <a16:creationId xmlns:a16="http://schemas.microsoft.com/office/drawing/2014/main" id="{99C9516F-EB2D-AE63-DFA4-6D5B33D0832C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996621" y="6024708"/>
                <a:ext cx="712440" cy="242640"/>
              </a:xfrm>
              <a:prstGeom prst="rect">
                <a:avLst/>
              </a:prstGeom>
            </p:spPr>
          </p:pic>
        </mc:Fallback>
      </mc:AlternateContent>
      <p:pic>
        <p:nvPicPr>
          <p:cNvPr id="43" name="그림 42">
            <a:extLst>
              <a:ext uri="{FF2B5EF4-FFF2-40B4-BE49-F238E27FC236}">
                <a16:creationId xmlns:a16="http://schemas.microsoft.com/office/drawing/2014/main" id="{C592A603-9896-FA04-FE0B-0878EC3E44C9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41155" y="1114490"/>
            <a:ext cx="4251132" cy="5175291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923AD8A5-5A36-2B0B-98C5-85B6831ACE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155" y="1114490"/>
            <a:ext cx="4251132" cy="517529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45" name="잉크 44">
                <a:extLst>
                  <a:ext uri="{FF2B5EF4-FFF2-40B4-BE49-F238E27FC236}">
                    <a16:creationId xmlns:a16="http://schemas.microsoft.com/office/drawing/2014/main" id="{EDB07AF7-CE7D-7E7F-5017-BB76F47B6A22}"/>
                  </a:ext>
                </a:extLst>
              </p14:cNvPr>
              <p14:cNvContentPartPr/>
              <p14:nvPr/>
            </p14:nvContentPartPr>
            <p14:xfrm>
              <a:off x="1019301" y="1188468"/>
              <a:ext cx="456840" cy="14760"/>
            </p14:xfrm>
          </p:contentPart>
        </mc:Choice>
        <mc:Fallback xmlns="">
          <p:pic>
            <p:nvPicPr>
              <p:cNvPr id="45" name="잉크 44">
                <a:extLst>
                  <a:ext uri="{FF2B5EF4-FFF2-40B4-BE49-F238E27FC236}">
                    <a16:creationId xmlns:a16="http://schemas.microsoft.com/office/drawing/2014/main" id="{EDB07AF7-CE7D-7E7F-5017-BB76F47B6A2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65301" y="1080468"/>
                <a:ext cx="564480" cy="23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46" name="잉크 45">
                <a:extLst>
                  <a:ext uri="{FF2B5EF4-FFF2-40B4-BE49-F238E27FC236}">
                    <a16:creationId xmlns:a16="http://schemas.microsoft.com/office/drawing/2014/main" id="{408099CB-F528-6674-51FA-7A8A35608B2D}"/>
                  </a:ext>
                </a:extLst>
              </p14:cNvPr>
              <p14:cNvContentPartPr/>
              <p14:nvPr/>
            </p14:nvContentPartPr>
            <p14:xfrm>
              <a:off x="980061" y="1431468"/>
              <a:ext cx="667800" cy="27000"/>
            </p14:xfrm>
          </p:contentPart>
        </mc:Choice>
        <mc:Fallback xmlns="">
          <p:pic>
            <p:nvPicPr>
              <p:cNvPr id="46" name="잉크 45">
                <a:extLst>
                  <a:ext uri="{FF2B5EF4-FFF2-40B4-BE49-F238E27FC236}">
                    <a16:creationId xmlns:a16="http://schemas.microsoft.com/office/drawing/2014/main" id="{408099CB-F528-6674-51FA-7A8A35608B2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26061" y="1323828"/>
                <a:ext cx="775440" cy="24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47" name="잉크 46">
                <a:extLst>
                  <a:ext uri="{FF2B5EF4-FFF2-40B4-BE49-F238E27FC236}">
                    <a16:creationId xmlns:a16="http://schemas.microsoft.com/office/drawing/2014/main" id="{8FF6982B-B2CA-D0BF-7CEB-4EFA2B8E0A18}"/>
                  </a:ext>
                </a:extLst>
              </p14:cNvPr>
              <p14:cNvContentPartPr/>
              <p14:nvPr/>
            </p14:nvContentPartPr>
            <p14:xfrm>
              <a:off x="1040181" y="1828188"/>
              <a:ext cx="1298160" cy="34200"/>
            </p14:xfrm>
          </p:contentPart>
        </mc:Choice>
        <mc:Fallback xmlns="">
          <p:pic>
            <p:nvPicPr>
              <p:cNvPr id="47" name="잉크 46">
                <a:extLst>
                  <a:ext uri="{FF2B5EF4-FFF2-40B4-BE49-F238E27FC236}">
                    <a16:creationId xmlns:a16="http://schemas.microsoft.com/office/drawing/2014/main" id="{8FF6982B-B2CA-D0BF-7CEB-4EFA2B8E0A18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86181" y="1720188"/>
                <a:ext cx="1405800" cy="24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48" name="잉크 47">
                <a:extLst>
                  <a:ext uri="{FF2B5EF4-FFF2-40B4-BE49-F238E27FC236}">
                    <a16:creationId xmlns:a16="http://schemas.microsoft.com/office/drawing/2014/main" id="{81AC15AF-127E-0EB1-F953-16483AA0A59D}"/>
                  </a:ext>
                </a:extLst>
              </p14:cNvPr>
              <p14:cNvContentPartPr/>
              <p14:nvPr/>
            </p14:nvContentPartPr>
            <p14:xfrm>
              <a:off x="1328901" y="1178388"/>
              <a:ext cx="495360" cy="28440"/>
            </p14:xfrm>
          </p:contentPart>
        </mc:Choice>
        <mc:Fallback xmlns="">
          <p:pic>
            <p:nvPicPr>
              <p:cNvPr id="48" name="잉크 47">
                <a:extLst>
                  <a:ext uri="{FF2B5EF4-FFF2-40B4-BE49-F238E27FC236}">
                    <a16:creationId xmlns:a16="http://schemas.microsoft.com/office/drawing/2014/main" id="{81AC15AF-127E-0EB1-F953-16483AA0A59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275261" y="1070748"/>
                <a:ext cx="603000" cy="24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49" name="잉크 48">
                <a:extLst>
                  <a:ext uri="{FF2B5EF4-FFF2-40B4-BE49-F238E27FC236}">
                    <a16:creationId xmlns:a16="http://schemas.microsoft.com/office/drawing/2014/main" id="{60E01985-A0A3-C141-BF41-F3E3A22DAFE0}"/>
                  </a:ext>
                </a:extLst>
              </p14:cNvPr>
              <p14:cNvContentPartPr/>
              <p14:nvPr/>
            </p14:nvContentPartPr>
            <p14:xfrm>
              <a:off x="1472541" y="1442268"/>
              <a:ext cx="460440" cy="27720"/>
            </p14:xfrm>
          </p:contentPart>
        </mc:Choice>
        <mc:Fallback xmlns="">
          <p:pic>
            <p:nvPicPr>
              <p:cNvPr id="49" name="잉크 48">
                <a:extLst>
                  <a:ext uri="{FF2B5EF4-FFF2-40B4-BE49-F238E27FC236}">
                    <a16:creationId xmlns:a16="http://schemas.microsoft.com/office/drawing/2014/main" id="{60E01985-A0A3-C141-BF41-F3E3A22DAFE0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418901" y="1334628"/>
                <a:ext cx="568080" cy="24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50" name="잉크 49">
                <a:extLst>
                  <a:ext uri="{FF2B5EF4-FFF2-40B4-BE49-F238E27FC236}">
                    <a16:creationId xmlns:a16="http://schemas.microsoft.com/office/drawing/2014/main" id="{BF86B5D1-4F49-1A8C-9702-7FF9976C833F}"/>
                  </a:ext>
                </a:extLst>
              </p14:cNvPr>
              <p14:cNvContentPartPr/>
              <p14:nvPr/>
            </p14:nvContentPartPr>
            <p14:xfrm>
              <a:off x="1050621" y="6132348"/>
              <a:ext cx="604800" cy="27000"/>
            </p14:xfrm>
          </p:contentPart>
        </mc:Choice>
        <mc:Fallback xmlns="">
          <p:pic>
            <p:nvPicPr>
              <p:cNvPr id="50" name="잉크 49">
                <a:extLst>
                  <a:ext uri="{FF2B5EF4-FFF2-40B4-BE49-F238E27FC236}">
                    <a16:creationId xmlns:a16="http://schemas.microsoft.com/office/drawing/2014/main" id="{BF86B5D1-4F49-1A8C-9702-7FF9976C833F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996621" y="6024708"/>
                <a:ext cx="712440" cy="24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51" name="잉크 50">
                <a:extLst>
                  <a:ext uri="{FF2B5EF4-FFF2-40B4-BE49-F238E27FC236}">
                    <a16:creationId xmlns:a16="http://schemas.microsoft.com/office/drawing/2014/main" id="{3B90FBAB-147F-CDF2-0F85-299BC5414F99}"/>
                  </a:ext>
                </a:extLst>
              </p14:cNvPr>
              <p14:cNvContentPartPr/>
              <p14:nvPr/>
            </p14:nvContentPartPr>
            <p14:xfrm>
              <a:off x="1347981" y="2069748"/>
              <a:ext cx="491040" cy="30240"/>
            </p14:xfrm>
          </p:contentPart>
        </mc:Choice>
        <mc:Fallback xmlns="">
          <p:pic>
            <p:nvPicPr>
              <p:cNvPr id="51" name="잉크 50">
                <a:extLst>
                  <a:ext uri="{FF2B5EF4-FFF2-40B4-BE49-F238E27FC236}">
                    <a16:creationId xmlns:a16="http://schemas.microsoft.com/office/drawing/2014/main" id="{3B90FBAB-147F-CDF2-0F85-299BC5414F99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1293981" y="1962108"/>
                <a:ext cx="598680" cy="24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52" name="잉크 51">
                <a:extLst>
                  <a:ext uri="{FF2B5EF4-FFF2-40B4-BE49-F238E27FC236}">
                    <a16:creationId xmlns:a16="http://schemas.microsoft.com/office/drawing/2014/main" id="{CB170971-E221-2107-6C32-E970715195AA}"/>
                  </a:ext>
                </a:extLst>
              </p14:cNvPr>
              <p14:cNvContentPartPr/>
              <p14:nvPr/>
            </p14:nvContentPartPr>
            <p14:xfrm>
              <a:off x="1369221" y="2303028"/>
              <a:ext cx="644040" cy="25200"/>
            </p14:xfrm>
          </p:contentPart>
        </mc:Choice>
        <mc:Fallback xmlns="">
          <p:pic>
            <p:nvPicPr>
              <p:cNvPr id="52" name="잉크 51">
                <a:extLst>
                  <a:ext uri="{FF2B5EF4-FFF2-40B4-BE49-F238E27FC236}">
                    <a16:creationId xmlns:a16="http://schemas.microsoft.com/office/drawing/2014/main" id="{CB170971-E221-2107-6C32-E970715195AA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1315581" y="2195388"/>
                <a:ext cx="751680" cy="24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53" name="잉크 52">
                <a:extLst>
                  <a:ext uri="{FF2B5EF4-FFF2-40B4-BE49-F238E27FC236}">
                    <a16:creationId xmlns:a16="http://schemas.microsoft.com/office/drawing/2014/main" id="{4004711F-2D7C-3113-A058-AB44983E1A63}"/>
                  </a:ext>
                </a:extLst>
              </p14:cNvPr>
              <p14:cNvContentPartPr/>
              <p14:nvPr/>
            </p14:nvContentPartPr>
            <p14:xfrm>
              <a:off x="1372821" y="2710188"/>
              <a:ext cx="1263600" cy="34920"/>
            </p14:xfrm>
          </p:contentPart>
        </mc:Choice>
        <mc:Fallback xmlns="">
          <p:pic>
            <p:nvPicPr>
              <p:cNvPr id="53" name="잉크 52">
                <a:extLst>
                  <a:ext uri="{FF2B5EF4-FFF2-40B4-BE49-F238E27FC236}">
                    <a16:creationId xmlns:a16="http://schemas.microsoft.com/office/drawing/2014/main" id="{4004711F-2D7C-3113-A058-AB44983E1A63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1318821" y="2602548"/>
                <a:ext cx="1371240" cy="250560"/>
              </a:xfrm>
              <a:prstGeom prst="rect">
                <a:avLst/>
              </a:prstGeom>
            </p:spPr>
          </p:pic>
        </mc:Fallback>
      </mc:AlternateContent>
      <p:pic>
        <p:nvPicPr>
          <p:cNvPr id="85" name="그림 84">
            <a:extLst>
              <a:ext uri="{FF2B5EF4-FFF2-40B4-BE49-F238E27FC236}">
                <a16:creationId xmlns:a16="http://schemas.microsoft.com/office/drawing/2014/main" id="{EF90D8C2-42C1-60C7-8119-BEEE792E24F6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9492792" y="3272338"/>
            <a:ext cx="2594088" cy="1923203"/>
          </a:xfrm>
          <a:prstGeom prst="rect">
            <a:avLst/>
          </a:prstGeom>
        </p:spPr>
      </p:pic>
      <p:sp>
        <p:nvSpPr>
          <p:cNvPr id="86" name="직사각형 85">
            <a:extLst>
              <a:ext uri="{FF2B5EF4-FFF2-40B4-BE49-F238E27FC236}">
                <a16:creationId xmlns:a16="http://schemas.microsoft.com/office/drawing/2014/main" id="{9A2EEA17-7DE4-622D-D058-8D04A570A91E}"/>
              </a:ext>
            </a:extLst>
          </p:cNvPr>
          <p:cNvSpPr/>
          <p:nvPr/>
        </p:nvSpPr>
        <p:spPr>
          <a:xfrm>
            <a:off x="9495315" y="3288747"/>
            <a:ext cx="2591564" cy="325456"/>
          </a:xfrm>
          <a:prstGeom prst="rect">
            <a:avLst/>
          </a:prstGeom>
          <a:solidFill>
            <a:srgbClr val="FFC00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>
                <a:solidFill>
                  <a:schemeClr val="bg2">
                    <a:lumMod val="10000"/>
                  </a:schemeClr>
                </a:solidFill>
              </a:rPr>
              <a:t>foo</a:t>
            </a:r>
            <a:r>
              <a:rPr kumimoji="1" lang="ko-KR" altLang="en-US" sz="1200">
                <a:solidFill>
                  <a:schemeClr val="bg2">
                    <a:lumMod val="10000"/>
                  </a:schemeClr>
                </a:solidFill>
              </a:rPr>
              <a:t> 함수 환경</a:t>
            </a:r>
            <a:r>
              <a:rPr kumimoji="1" lang="en-US" altLang="ko-KR" sz="120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kumimoji="1" lang="ko-KR" altLang="en-US" sz="1200">
                <a:solidFill>
                  <a:schemeClr val="bg2">
                    <a:lumMod val="10000"/>
                  </a:schemeClr>
                </a:solidFill>
              </a:rPr>
              <a:t>레코드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FCEFDA09-115F-5B23-4DB6-5C8F6FDC0F9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794031" y="5315945"/>
            <a:ext cx="5944399" cy="1544872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BA310E7B-A092-5E64-3074-9035EACC8E0F}"/>
              </a:ext>
            </a:extLst>
          </p:cNvPr>
          <p:cNvSpPr/>
          <p:nvPr/>
        </p:nvSpPr>
        <p:spPr>
          <a:xfrm>
            <a:off x="7273109" y="6209136"/>
            <a:ext cx="942679" cy="245097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000">
                <a:solidFill>
                  <a:srgbClr val="FF0000"/>
                </a:solidFill>
              </a:rPr>
              <a:t>2</a:t>
            </a:r>
            <a:endParaRPr kumimoji="1" lang="ko-KR" altLang="en-US" sz="1000">
              <a:solidFill>
                <a:srgbClr val="FF0000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81069F1-8598-D635-29DC-DC596994C038}"/>
              </a:ext>
            </a:extLst>
          </p:cNvPr>
          <p:cNvSpPr/>
          <p:nvPr/>
        </p:nvSpPr>
        <p:spPr>
          <a:xfrm>
            <a:off x="8727886" y="5663029"/>
            <a:ext cx="933253" cy="243526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000">
                <a:solidFill>
                  <a:srgbClr val="FF0000"/>
                </a:solidFill>
              </a:rPr>
              <a:t>1</a:t>
            </a:r>
            <a:endParaRPr kumimoji="1" lang="ko-KR" altLang="en-US" sz="1000">
              <a:solidFill>
                <a:srgbClr val="FF0000"/>
              </a:solidFill>
            </a:endParaRPr>
          </a:p>
        </p:txBody>
      </p:sp>
      <p:cxnSp>
        <p:nvCxnSpPr>
          <p:cNvPr id="19" name="꺾인 연결선[E] 18">
            <a:extLst>
              <a:ext uri="{FF2B5EF4-FFF2-40B4-BE49-F238E27FC236}">
                <a16:creationId xmlns:a16="http://schemas.microsoft.com/office/drawing/2014/main" id="{6AF04268-4C4C-32AC-8E64-5CCA46E5ECBA}"/>
              </a:ext>
            </a:extLst>
          </p:cNvPr>
          <p:cNvCxnSpPr>
            <a:cxnSpLocks/>
          </p:cNvCxnSpPr>
          <p:nvPr/>
        </p:nvCxnSpPr>
        <p:spPr>
          <a:xfrm rot="5400000">
            <a:off x="7584777" y="3876460"/>
            <a:ext cx="2989927" cy="24366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35BB8367-97D9-0730-20F6-0E4313F2D5D0}"/>
              </a:ext>
            </a:extLst>
          </p:cNvPr>
          <p:cNvSpPr txBox="1"/>
          <p:nvPr/>
        </p:nvSpPr>
        <p:spPr>
          <a:xfrm>
            <a:off x="7954982" y="3740942"/>
            <a:ext cx="11753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>
                <a:solidFill>
                  <a:srgbClr val="FF0000"/>
                </a:solidFill>
              </a:rPr>
              <a:t>[[</a:t>
            </a:r>
            <a:r>
              <a:rPr kumimoji="1" lang="en-US" altLang="ko-KR" sz="1200" dirty="0" err="1">
                <a:solidFill>
                  <a:srgbClr val="FF0000"/>
                </a:solidFill>
              </a:rPr>
              <a:t>ThisValue</a:t>
            </a:r>
            <a:r>
              <a:rPr kumimoji="1" lang="en-US" altLang="ko-KR" sz="1200" dirty="0">
                <a:solidFill>
                  <a:srgbClr val="FF0000"/>
                </a:solidFill>
              </a:rPr>
              <a:t>]]</a:t>
            </a:r>
            <a:endParaRPr kumimoji="1" lang="ko-KR" altLang="en-US" sz="1200" dirty="0">
              <a:solidFill>
                <a:srgbClr val="FF0000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D12D82A-1C98-A660-129D-634EFF182976}"/>
              </a:ext>
            </a:extLst>
          </p:cNvPr>
          <p:cNvGrpSpPr/>
          <p:nvPr/>
        </p:nvGrpSpPr>
        <p:grpSpPr>
          <a:xfrm>
            <a:off x="5028287" y="1557637"/>
            <a:ext cx="4619484" cy="1074961"/>
            <a:chOff x="5028287" y="1557637"/>
            <a:chExt cx="4619484" cy="1074961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6CED48FC-C342-9405-8E15-5011A5F02118}"/>
                </a:ext>
              </a:extLst>
            </p:cNvPr>
            <p:cNvSpPr/>
            <p:nvPr/>
          </p:nvSpPr>
          <p:spPr>
            <a:xfrm>
              <a:off x="7817427" y="1557637"/>
              <a:ext cx="1820917" cy="299544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dirty="0">
                  <a:solidFill>
                    <a:schemeClr val="bg2">
                      <a:lumMod val="10000"/>
                    </a:schemeClr>
                  </a:solidFill>
                </a:rPr>
                <a:t>foo </a:t>
              </a:r>
              <a:r>
                <a:rPr kumimoji="1" lang="ko-KR" altLang="en-US" sz="1200" dirty="0" err="1">
                  <a:solidFill>
                    <a:schemeClr val="bg2">
                      <a:lumMod val="10000"/>
                    </a:schemeClr>
                  </a:solidFill>
                </a:rPr>
                <a:t>렉시컬</a:t>
              </a:r>
              <a:r>
                <a:rPr kumimoji="1" lang="ko-KR" altLang="en-US" sz="1200" dirty="0">
                  <a:solidFill>
                    <a:schemeClr val="bg2">
                      <a:lumMod val="10000"/>
                    </a:schemeClr>
                  </a:solidFill>
                </a:rPr>
                <a:t> 환경</a:t>
              </a: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4FD23058-A0EE-E56A-4FD3-7DC3F120947D}"/>
                </a:ext>
              </a:extLst>
            </p:cNvPr>
            <p:cNvSpPr/>
            <p:nvPr/>
          </p:nvSpPr>
          <p:spPr>
            <a:xfrm>
              <a:off x="5028287" y="1818426"/>
              <a:ext cx="1820917" cy="299544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dirty="0">
                  <a:solidFill>
                    <a:schemeClr val="bg2">
                      <a:lumMod val="10000"/>
                    </a:schemeClr>
                  </a:solidFill>
                </a:rPr>
                <a:t>foo</a:t>
              </a:r>
              <a:r>
                <a:rPr kumimoji="1" lang="ko-KR" altLang="en-US" sz="1200" dirty="0">
                  <a:solidFill>
                    <a:schemeClr val="bg2">
                      <a:lumMod val="10000"/>
                    </a:schemeClr>
                  </a:solidFill>
                </a:rPr>
                <a:t> </a:t>
              </a:r>
              <a:r>
                <a:rPr kumimoji="1" lang="ko-KR" altLang="en-US" sz="1200" dirty="0" err="1">
                  <a:solidFill>
                    <a:schemeClr val="bg2">
                      <a:lumMod val="10000"/>
                    </a:schemeClr>
                  </a:solidFill>
                </a:rPr>
                <a:t>실행컨텍스트</a:t>
              </a:r>
              <a:endParaRPr kumimoji="1" lang="ko-KR" altLang="en-US" sz="1200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929C742C-BC1E-5225-3F63-5B4CEE828112}"/>
                </a:ext>
              </a:extLst>
            </p:cNvPr>
            <p:cNvSpPr/>
            <p:nvPr/>
          </p:nvSpPr>
          <p:spPr>
            <a:xfrm>
              <a:off x="7817428" y="1857181"/>
              <a:ext cx="1820917" cy="77541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20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CBF6D560-6458-E48B-68AA-2784AA228C00}"/>
                </a:ext>
              </a:extLst>
            </p:cNvPr>
            <p:cNvSpPr/>
            <p:nvPr/>
          </p:nvSpPr>
          <p:spPr>
            <a:xfrm>
              <a:off x="7817427" y="1866038"/>
              <a:ext cx="912008" cy="766560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1200" dirty="0">
                  <a:solidFill>
                    <a:schemeClr val="bg2">
                      <a:lumMod val="10000"/>
                    </a:schemeClr>
                  </a:solidFill>
                </a:rPr>
                <a:t>함수 환경</a:t>
              </a:r>
              <a:endParaRPr kumimoji="1" lang="en-US" altLang="ko-KR" sz="1200" dirty="0">
                <a:solidFill>
                  <a:schemeClr val="bg2">
                    <a:lumMod val="10000"/>
                  </a:schemeClr>
                </a:solidFill>
              </a:endParaRPr>
            </a:p>
            <a:p>
              <a:pPr algn="ctr"/>
              <a:r>
                <a:rPr kumimoji="1" lang="ko-KR" altLang="en-US" sz="1200" dirty="0">
                  <a:solidFill>
                    <a:schemeClr val="bg2">
                      <a:lumMod val="10000"/>
                    </a:schemeClr>
                  </a:solidFill>
                </a:rPr>
                <a:t>레코드</a:t>
              </a: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B2903738-1A6D-880A-069A-0EB473A1F2E8}"/>
                </a:ext>
              </a:extLst>
            </p:cNvPr>
            <p:cNvSpPr/>
            <p:nvPr/>
          </p:nvSpPr>
          <p:spPr>
            <a:xfrm>
              <a:off x="5028287" y="2128760"/>
              <a:ext cx="1820917" cy="36260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20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8861B482-F0FF-E14B-C616-5AE9697D207C}"/>
                </a:ext>
              </a:extLst>
            </p:cNvPr>
            <p:cNvSpPr/>
            <p:nvPr/>
          </p:nvSpPr>
          <p:spPr>
            <a:xfrm>
              <a:off x="5037713" y="2128760"/>
              <a:ext cx="912008" cy="36260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1200" dirty="0" err="1">
                  <a:solidFill>
                    <a:schemeClr val="bg2">
                      <a:lumMod val="10000"/>
                    </a:schemeClr>
                  </a:solidFill>
                </a:rPr>
                <a:t>렉시컬</a:t>
              </a:r>
              <a:r>
                <a:rPr kumimoji="1" lang="ko-KR" altLang="en-US" sz="1200">
                  <a:solidFill>
                    <a:schemeClr val="bg2">
                      <a:lumMod val="10000"/>
                    </a:schemeClr>
                  </a:solidFill>
                </a:rPr>
                <a:t> 환경</a:t>
              </a:r>
              <a:endParaRPr kumimoji="1" lang="ko-KR" altLang="en-US" sz="1200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56F67018-9E48-8510-3BE5-37C0FE83C65B}"/>
                </a:ext>
              </a:extLst>
            </p:cNvPr>
            <p:cNvSpPr/>
            <p:nvPr/>
          </p:nvSpPr>
          <p:spPr>
            <a:xfrm>
              <a:off x="8735763" y="1866038"/>
              <a:ext cx="912008" cy="36260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20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0FC3599F-E51C-95D8-210F-389BF40322D0}"/>
                </a:ext>
              </a:extLst>
            </p:cNvPr>
            <p:cNvSpPr/>
            <p:nvPr/>
          </p:nvSpPr>
          <p:spPr>
            <a:xfrm>
              <a:off x="8735763" y="2228646"/>
              <a:ext cx="912008" cy="400670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20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cxnSp>
          <p:nvCxnSpPr>
            <p:cNvPr id="21" name="직선 화살표 연결선 20">
              <a:extLst>
                <a:ext uri="{FF2B5EF4-FFF2-40B4-BE49-F238E27FC236}">
                  <a16:creationId xmlns:a16="http://schemas.microsoft.com/office/drawing/2014/main" id="{0E1D5F51-F8BE-30A7-B54D-A2FA9A9DFFF0}"/>
                </a:ext>
              </a:extLst>
            </p:cNvPr>
            <p:cNvCxnSpPr>
              <a:cxnSpLocks/>
            </p:cNvCxnSpPr>
            <p:nvPr/>
          </p:nvCxnSpPr>
          <p:spPr>
            <a:xfrm>
              <a:off x="6372824" y="2290296"/>
              <a:ext cx="144460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5" name="꺾인 연결선[E] 24">
            <a:extLst>
              <a:ext uri="{FF2B5EF4-FFF2-40B4-BE49-F238E27FC236}">
                <a16:creationId xmlns:a16="http://schemas.microsoft.com/office/drawing/2014/main" id="{B4EDAA71-857D-23CB-5620-1914D180F3C3}"/>
              </a:ext>
            </a:extLst>
          </p:cNvPr>
          <p:cNvCxnSpPr>
            <a:cxnSpLocks/>
            <a:endCxn id="86" idx="0"/>
          </p:cNvCxnSpPr>
          <p:nvPr/>
        </p:nvCxnSpPr>
        <p:spPr>
          <a:xfrm>
            <a:off x="9277815" y="2069748"/>
            <a:ext cx="1513282" cy="121899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238B80E1-ACB4-36A3-1C9A-C6911F8B9D0C}"/>
              </a:ext>
            </a:extLst>
          </p:cNvPr>
          <p:cNvSpPr/>
          <p:nvPr/>
        </p:nvSpPr>
        <p:spPr>
          <a:xfrm>
            <a:off x="-41893" y="-76303"/>
            <a:ext cx="12316178" cy="7032978"/>
          </a:xfrm>
          <a:prstGeom prst="rect">
            <a:avLst/>
          </a:prstGeom>
          <a:solidFill>
            <a:schemeClr val="accent4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59C2B2-7FEC-AC30-95B6-B1D0E19ACAF5}"/>
              </a:ext>
            </a:extLst>
          </p:cNvPr>
          <p:cNvSpPr txBox="1"/>
          <p:nvPr/>
        </p:nvSpPr>
        <p:spPr>
          <a:xfrm>
            <a:off x="4441849" y="1014615"/>
            <a:ext cx="4464504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500" b="1" dirty="0">
                <a:solidFill>
                  <a:srgbClr val="FF0000"/>
                </a:solidFill>
              </a:rPr>
              <a:t>함수 호출</a:t>
            </a:r>
            <a:endParaRPr kumimoji="1" lang="en-US" altLang="ko-KR" sz="3500" b="1" dirty="0">
              <a:solidFill>
                <a:srgbClr val="FF0000"/>
              </a:solidFill>
            </a:endParaRPr>
          </a:p>
          <a:p>
            <a:endParaRPr kumimoji="1" lang="en-US" altLang="ko-KR" sz="3500" b="1" dirty="0">
              <a:solidFill>
                <a:srgbClr val="FF0000"/>
              </a:solidFill>
            </a:endParaRPr>
          </a:p>
          <a:p>
            <a:r>
              <a:rPr kumimoji="1" lang="en-US" altLang="ko-KR" sz="3500" dirty="0">
                <a:solidFill>
                  <a:schemeClr val="bg1"/>
                </a:solidFill>
              </a:rPr>
              <a:t>=&gt;</a:t>
            </a:r>
            <a:r>
              <a:rPr kumimoji="1" lang="ko-KR" altLang="en-US" sz="3500" dirty="0">
                <a:solidFill>
                  <a:schemeClr val="bg1"/>
                </a:solidFill>
              </a:rPr>
              <a:t> 코드 평가</a:t>
            </a:r>
            <a:endParaRPr kumimoji="1" lang="en-US" altLang="ko-KR" sz="3500" dirty="0">
              <a:solidFill>
                <a:schemeClr val="bg1"/>
              </a:solidFill>
            </a:endParaRPr>
          </a:p>
          <a:p>
            <a:r>
              <a:rPr kumimoji="1" lang="en-US" altLang="ko-KR" sz="3500" dirty="0">
                <a:solidFill>
                  <a:schemeClr val="bg1"/>
                </a:solidFill>
              </a:rPr>
              <a:t>=&gt;</a:t>
            </a:r>
            <a:r>
              <a:rPr kumimoji="1" lang="ko-KR" altLang="en-US" sz="3500" dirty="0">
                <a:solidFill>
                  <a:schemeClr val="bg1"/>
                </a:solidFill>
              </a:rPr>
              <a:t> 실행 컨텍스트 생성</a:t>
            </a:r>
            <a:endParaRPr kumimoji="1" lang="en-US" altLang="ko-KR" sz="3500" dirty="0">
              <a:solidFill>
                <a:schemeClr val="bg1"/>
              </a:solidFill>
            </a:endParaRPr>
          </a:p>
          <a:p>
            <a:r>
              <a:rPr kumimoji="1" lang="en-US" altLang="ko-KR" sz="3500" dirty="0">
                <a:solidFill>
                  <a:schemeClr val="bg1"/>
                </a:solidFill>
              </a:rPr>
              <a:t>=&gt;</a:t>
            </a:r>
            <a:r>
              <a:rPr kumimoji="1" lang="ko-KR" altLang="en-US" sz="3500" dirty="0">
                <a:solidFill>
                  <a:schemeClr val="bg1"/>
                </a:solidFill>
              </a:rPr>
              <a:t> </a:t>
            </a:r>
            <a:r>
              <a:rPr kumimoji="1" lang="ko-KR" altLang="en-US" sz="3500" dirty="0" err="1">
                <a:solidFill>
                  <a:schemeClr val="bg1"/>
                </a:solidFill>
              </a:rPr>
              <a:t>렉시컬</a:t>
            </a:r>
            <a:r>
              <a:rPr kumimoji="1" lang="ko-KR" altLang="en-US" sz="3500" dirty="0">
                <a:solidFill>
                  <a:schemeClr val="bg1"/>
                </a:solidFill>
              </a:rPr>
              <a:t> 환경 생성</a:t>
            </a:r>
            <a:endParaRPr kumimoji="1" lang="en-US" altLang="ko-KR" sz="3500" dirty="0">
              <a:solidFill>
                <a:schemeClr val="bg1"/>
              </a:solidFill>
            </a:endParaRPr>
          </a:p>
          <a:p>
            <a:r>
              <a:rPr kumimoji="1" lang="en-US" altLang="ko-KR" sz="3500" dirty="0">
                <a:solidFill>
                  <a:schemeClr val="bg1"/>
                </a:solidFill>
              </a:rPr>
              <a:t>=&gt;</a:t>
            </a:r>
            <a:r>
              <a:rPr kumimoji="1" lang="ko-KR" altLang="en-US" sz="3500" dirty="0">
                <a:solidFill>
                  <a:schemeClr val="bg1"/>
                </a:solidFill>
              </a:rPr>
              <a:t> 환경 레코드 생성</a:t>
            </a:r>
            <a:endParaRPr kumimoji="1" lang="en-US" altLang="ko-KR" sz="3500" dirty="0">
              <a:solidFill>
                <a:schemeClr val="bg1"/>
              </a:solidFill>
            </a:endParaRPr>
          </a:p>
          <a:p>
            <a:endParaRPr kumimoji="1" lang="en-US" altLang="ko-KR" sz="3500" dirty="0">
              <a:solidFill>
                <a:schemeClr val="bg1"/>
              </a:solidFill>
            </a:endParaRPr>
          </a:p>
          <a:p>
            <a:r>
              <a:rPr kumimoji="1" lang="en-US" altLang="ko-KR" sz="3500" b="1" dirty="0">
                <a:solidFill>
                  <a:srgbClr val="FF0000"/>
                </a:solidFill>
              </a:rPr>
              <a:t>=&gt;</a:t>
            </a:r>
            <a:r>
              <a:rPr kumimoji="1" lang="ko-KR" altLang="en-US" sz="3500" b="1" dirty="0">
                <a:solidFill>
                  <a:srgbClr val="FF0000"/>
                </a:solidFill>
              </a:rPr>
              <a:t> </a:t>
            </a:r>
            <a:r>
              <a:rPr kumimoji="1" lang="en-US" altLang="ko-KR" sz="3500" b="1" dirty="0">
                <a:solidFill>
                  <a:srgbClr val="FF0000"/>
                </a:solidFill>
              </a:rPr>
              <a:t>this</a:t>
            </a:r>
            <a:r>
              <a:rPr kumimoji="1" lang="ko-KR" altLang="en-US" sz="3500" b="1" dirty="0">
                <a:solidFill>
                  <a:srgbClr val="FF0000"/>
                </a:solidFill>
              </a:rPr>
              <a:t> 바인딩</a:t>
            </a:r>
            <a:r>
              <a:rPr kumimoji="1" lang="en-US" altLang="ko-KR" sz="3500" b="1" dirty="0">
                <a:solidFill>
                  <a:srgbClr val="FF0000"/>
                </a:solidFill>
              </a:rPr>
              <a:t>!</a:t>
            </a:r>
            <a:endParaRPr kumimoji="1" lang="ko-KR" altLang="en-US" sz="35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30460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그림 42">
            <a:extLst>
              <a:ext uri="{FF2B5EF4-FFF2-40B4-BE49-F238E27FC236}">
                <a16:creationId xmlns:a16="http://schemas.microsoft.com/office/drawing/2014/main" id="{C592A603-9896-FA04-FE0B-0878EC3E44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155" y="1114490"/>
            <a:ext cx="4251132" cy="5175291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923AD8A5-5A36-2B0B-98C5-85B6831ACE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155" y="1114490"/>
            <a:ext cx="4251132" cy="517529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AB2D9C6-FAE5-0871-C8E3-4F8FCF67CB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4031" y="5315945"/>
            <a:ext cx="5944399" cy="154487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10C1360-9397-A9FC-78EC-9569BD0E25FD}"/>
              </a:ext>
            </a:extLst>
          </p:cNvPr>
          <p:cNvSpPr txBox="1"/>
          <p:nvPr/>
        </p:nvSpPr>
        <p:spPr>
          <a:xfrm>
            <a:off x="541155" y="337386"/>
            <a:ext cx="29161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/>
              <a:t>4.</a:t>
            </a:r>
            <a:r>
              <a:rPr kumimoji="1" lang="ko-KR" altLang="en-US" sz="2400"/>
              <a:t> </a:t>
            </a:r>
            <a:r>
              <a:rPr kumimoji="1" lang="en-US" altLang="ko-KR" sz="2400"/>
              <a:t>foo</a:t>
            </a:r>
            <a:r>
              <a:rPr kumimoji="1" lang="ko-KR" altLang="en-US" sz="2400"/>
              <a:t> 함수 코드 </a:t>
            </a:r>
            <a:r>
              <a:rPr kumimoji="1" lang="ko-KR" altLang="en-US" sz="2400">
                <a:solidFill>
                  <a:srgbClr val="00B050"/>
                </a:solidFill>
              </a:rPr>
              <a:t>평가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5DB1EC-5460-27E6-5A8B-FCB823B84A5E}"/>
              </a:ext>
            </a:extLst>
          </p:cNvPr>
          <p:cNvSpPr txBox="1"/>
          <p:nvPr/>
        </p:nvSpPr>
        <p:spPr>
          <a:xfrm>
            <a:off x="5322889" y="1182044"/>
            <a:ext cx="3302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4.3 </a:t>
            </a:r>
            <a:r>
              <a:rPr kumimoji="1" lang="ko-KR" altLang="en-US"/>
              <a:t>외부 </a:t>
            </a:r>
            <a:r>
              <a:rPr kumimoji="1" lang="ko-KR" altLang="en-US" err="1"/>
              <a:t>렉시컬</a:t>
            </a:r>
            <a:r>
              <a:rPr kumimoji="1" lang="ko-KR" altLang="en-US"/>
              <a:t> 환경에 대한 참조</a:t>
            </a: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A105C45E-83C6-DE93-4672-9EE1DB2DB4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155" y="1114490"/>
            <a:ext cx="4251132" cy="5175291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B339C895-A3BE-536F-B720-E1B957DB39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155" y="1114490"/>
            <a:ext cx="4251132" cy="517529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7" name="잉크 36">
                <a:extLst>
                  <a:ext uri="{FF2B5EF4-FFF2-40B4-BE49-F238E27FC236}">
                    <a16:creationId xmlns:a16="http://schemas.microsoft.com/office/drawing/2014/main" id="{9C53BEAE-42C3-4B66-0EEC-96130C194A64}"/>
                  </a:ext>
                </a:extLst>
              </p14:cNvPr>
              <p14:cNvContentPartPr/>
              <p14:nvPr/>
            </p14:nvContentPartPr>
            <p14:xfrm>
              <a:off x="1019301" y="1188468"/>
              <a:ext cx="456840" cy="14760"/>
            </p14:xfrm>
          </p:contentPart>
        </mc:Choice>
        <mc:Fallback xmlns="">
          <p:pic>
            <p:nvPicPr>
              <p:cNvPr id="37" name="잉크 36">
                <a:extLst>
                  <a:ext uri="{FF2B5EF4-FFF2-40B4-BE49-F238E27FC236}">
                    <a16:creationId xmlns:a16="http://schemas.microsoft.com/office/drawing/2014/main" id="{9C53BEAE-42C3-4B66-0EEC-96130C194A6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65301" y="1080468"/>
                <a:ext cx="564480" cy="23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8" name="잉크 37">
                <a:extLst>
                  <a:ext uri="{FF2B5EF4-FFF2-40B4-BE49-F238E27FC236}">
                    <a16:creationId xmlns:a16="http://schemas.microsoft.com/office/drawing/2014/main" id="{E20401A0-61E3-F5A6-DAE1-D9549DFA98DE}"/>
                  </a:ext>
                </a:extLst>
              </p14:cNvPr>
              <p14:cNvContentPartPr/>
              <p14:nvPr/>
            </p14:nvContentPartPr>
            <p14:xfrm>
              <a:off x="980061" y="1431468"/>
              <a:ext cx="667800" cy="27000"/>
            </p14:xfrm>
          </p:contentPart>
        </mc:Choice>
        <mc:Fallback xmlns="">
          <p:pic>
            <p:nvPicPr>
              <p:cNvPr id="38" name="잉크 37">
                <a:extLst>
                  <a:ext uri="{FF2B5EF4-FFF2-40B4-BE49-F238E27FC236}">
                    <a16:creationId xmlns:a16="http://schemas.microsoft.com/office/drawing/2014/main" id="{E20401A0-61E3-F5A6-DAE1-D9549DFA98DE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26061" y="1323828"/>
                <a:ext cx="775440" cy="24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39" name="잉크 38">
                <a:extLst>
                  <a:ext uri="{FF2B5EF4-FFF2-40B4-BE49-F238E27FC236}">
                    <a16:creationId xmlns:a16="http://schemas.microsoft.com/office/drawing/2014/main" id="{0E79EC86-324B-5769-5DFB-814F1421A7BD}"/>
                  </a:ext>
                </a:extLst>
              </p14:cNvPr>
              <p14:cNvContentPartPr/>
              <p14:nvPr/>
            </p14:nvContentPartPr>
            <p14:xfrm>
              <a:off x="1040181" y="1828188"/>
              <a:ext cx="1298160" cy="34200"/>
            </p14:xfrm>
          </p:contentPart>
        </mc:Choice>
        <mc:Fallback xmlns="">
          <p:pic>
            <p:nvPicPr>
              <p:cNvPr id="39" name="잉크 38">
                <a:extLst>
                  <a:ext uri="{FF2B5EF4-FFF2-40B4-BE49-F238E27FC236}">
                    <a16:creationId xmlns:a16="http://schemas.microsoft.com/office/drawing/2014/main" id="{0E79EC86-324B-5769-5DFB-814F1421A7BD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86181" y="1720188"/>
                <a:ext cx="1405800" cy="24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40" name="잉크 39">
                <a:extLst>
                  <a:ext uri="{FF2B5EF4-FFF2-40B4-BE49-F238E27FC236}">
                    <a16:creationId xmlns:a16="http://schemas.microsoft.com/office/drawing/2014/main" id="{E5BAA2C7-7CFE-42DE-71AD-726D94809321}"/>
                  </a:ext>
                </a:extLst>
              </p14:cNvPr>
              <p14:cNvContentPartPr/>
              <p14:nvPr/>
            </p14:nvContentPartPr>
            <p14:xfrm>
              <a:off x="1328901" y="1178388"/>
              <a:ext cx="495360" cy="28440"/>
            </p14:xfrm>
          </p:contentPart>
        </mc:Choice>
        <mc:Fallback xmlns="">
          <p:pic>
            <p:nvPicPr>
              <p:cNvPr id="40" name="잉크 39">
                <a:extLst>
                  <a:ext uri="{FF2B5EF4-FFF2-40B4-BE49-F238E27FC236}">
                    <a16:creationId xmlns:a16="http://schemas.microsoft.com/office/drawing/2014/main" id="{E5BAA2C7-7CFE-42DE-71AD-726D94809321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275261" y="1070748"/>
                <a:ext cx="603000" cy="24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41" name="잉크 40">
                <a:extLst>
                  <a:ext uri="{FF2B5EF4-FFF2-40B4-BE49-F238E27FC236}">
                    <a16:creationId xmlns:a16="http://schemas.microsoft.com/office/drawing/2014/main" id="{72412006-A379-D49E-1A83-FAEB33D28E58}"/>
                  </a:ext>
                </a:extLst>
              </p14:cNvPr>
              <p14:cNvContentPartPr/>
              <p14:nvPr/>
            </p14:nvContentPartPr>
            <p14:xfrm>
              <a:off x="1472541" y="1442268"/>
              <a:ext cx="460440" cy="27720"/>
            </p14:xfrm>
          </p:contentPart>
        </mc:Choice>
        <mc:Fallback xmlns="">
          <p:pic>
            <p:nvPicPr>
              <p:cNvPr id="41" name="잉크 40">
                <a:extLst>
                  <a:ext uri="{FF2B5EF4-FFF2-40B4-BE49-F238E27FC236}">
                    <a16:creationId xmlns:a16="http://schemas.microsoft.com/office/drawing/2014/main" id="{72412006-A379-D49E-1A83-FAEB33D28E58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418901" y="1334628"/>
                <a:ext cx="568080" cy="24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42" name="잉크 41">
                <a:extLst>
                  <a:ext uri="{FF2B5EF4-FFF2-40B4-BE49-F238E27FC236}">
                    <a16:creationId xmlns:a16="http://schemas.microsoft.com/office/drawing/2014/main" id="{99C9516F-EB2D-AE63-DFA4-6D5B33D0832C}"/>
                  </a:ext>
                </a:extLst>
              </p14:cNvPr>
              <p14:cNvContentPartPr/>
              <p14:nvPr/>
            </p14:nvContentPartPr>
            <p14:xfrm>
              <a:off x="1050621" y="6132348"/>
              <a:ext cx="604800" cy="27000"/>
            </p14:xfrm>
          </p:contentPart>
        </mc:Choice>
        <mc:Fallback xmlns="">
          <p:pic>
            <p:nvPicPr>
              <p:cNvPr id="42" name="잉크 41">
                <a:extLst>
                  <a:ext uri="{FF2B5EF4-FFF2-40B4-BE49-F238E27FC236}">
                    <a16:creationId xmlns:a16="http://schemas.microsoft.com/office/drawing/2014/main" id="{99C9516F-EB2D-AE63-DFA4-6D5B33D0832C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996621" y="6024708"/>
                <a:ext cx="712440" cy="24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45" name="잉크 44">
                <a:extLst>
                  <a:ext uri="{FF2B5EF4-FFF2-40B4-BE49-F238E27FC236}">
                    <a16:creationId xmlns:a16="http://schemas.microsoft.com/office/drawing/2014/main" id="{EDB07AF7-CE7D-7E7F-5017-BB76F47B6A22}"/>
                  </a:ext>
                </a:extLst>
              </p14:cNvPr>
              <p14:cNvContentPartPr/>
              <p14:nvPr/>
            </p14:nvContentPartPr>
            <p14:xfrm>
              <a:off x="1019301" y="1188468"/>
              <a:ext cx="456840" cy="14760"/>
            </p14:xfrm>
          </p:contentPart>
        </mc:Choice>
        <mc:Fallback xmlns="">
          <p:pic>
            <p:nvPicPr>
              <p:cNvPr id="45" name="잉크 44">
                <a:extLst>
                  <a:ext uri="{FF2B5EF4-FFF2-40B4-BE49-F238E27FC236}">
                    <a16:creationId xmlns:a16="http://schemas.microsoft.com/office/drawing/2014/main" id="{EDB07AF7-CE7D-7E7F-5017-BB76F47B6A2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65301" y="1080468"/>
                <a:ext cx="564480" cy="23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46" name="잉크 45">
                <a:extLst>
                  <a:ext uri="{FF2B5EF4-FFF2-40B4-BE49-F238E27FC236}">
                    <a16:creationId xmlns:a16="http://schemas.microsoft.com/office/drawing/2014/main" id="{408099CB-F528-6674-51FA-7A8A35608B2D}"/>
                  </a:ext>
                </a:extLst>
              </p14:cNvPr>
              <p14:cNvContentPartPr/>
              <p14:nvPr/>
            </p14:nvContentPartPr>
            <p14:xfrm>
              <a:off x="980061" y="1431468"/>
              <a:ext cx="667800" cy="27000"/>
            </p14:xfrm>
          </p:contentPart>
        </mc:Choice>
        <mc:Fallback xmlns="">
          <p:pic>
            <p:nvPicPr>
              <p:cNvPr id="46" name="잉크 45">
                <a:extLst>
                  <a:ext uri="{FF2B5EF4-FFF2-40B4-BE49-F238E27FC236}">
                    <a16:creationId xmlns:a16="http://schemas.microsoft.com/office/drawing/2014/main" id="{408099CB-F528-6674-51FA-7A8A35608B2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26061" y="1323828"/>
                <a:ext cx="775440" cy="24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47" name="잉크 46">
                <a:extLst>
                  <a:ext uri="{FF2B5EF4-FFF2-40B4-BE49-F238E27FC236}">
                    <a16:creationId xmlns:a16="http://schemas.microsoft.com/office/drawing/2014/main" id="{8FF6982B-B2CA-D0BF-7CEB-4EFA2B8E0A18}"/>
                  </a:ext>
                </a:extLst>
              </p14:cNvPr>
              <p14:cNvContentPartPr/>
              <p14:nvPr/>
            </p14:nvContentPartPr>
            <p14:xfrm>
              <a:off x="1040181" y="1828188"/>
              <a:ext cx="1298160" cy="34200"/>
            </p14:xfrm>
          </p:contentPart>
        </mc:Choice>
        <mc:Fallback xmlns="">
          <p:pic>
            <p:nvPicPr>
              <p:cNvPr id="47" name="잉크 46">
                <a:extLst>
                  <a:ext uri="{FF2B5EF4-FFF2-40B4-BE49-F238E27FC236}">
                    <a16:creationId xmlns:a16="http://schemas.microsoft.com/office/drawing/2014/main" id="{8FF6982B-B2CA-D0BF-7CEB-4EFA2B8E0A18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86181" y="1720188"/>
                <a:ext cx="1405800" cy="24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48" name="잉크 47">
                <a:extLst>
                  <a:ext uri="{FF2B5EF4-FFF2-40B4-BE49-F238E27FC236}">
                    <a16:creationId xmlns:a16="http://schemas.microsoft.com/office/drawing/2014/main" id="{81AC15AF-127E-0EB1-F953-16483AA0A59D}"/>
                  </a:ext>
                </a:extLst>
              </p14:cNvPr>
              <p14:cNvContentPartPr/>
              <p14:nvPr/>
            </p14:nvContentPartPr>
            <p14:xfrm>
              <a:off x="1328901" y="1178388"/>
              <a:ext cx="495360" cy="28440"/>
            </p14:xfrm>
          </p:contentPart>
        </mc:Choice>
        <mc:Fallback xmlns="">
          <p:pic>
            <p:nvPicPr>
              <p:cNvPr id="48" name="잉크 47">
                <a:extLst>
                  <a:ext uri="{FF2B5EF4-FFF2-40B4-BE49-F238E27FC236}">
                    <a16:creationId xmlns:a16="http://schemas.microsoft.com/office/drawing/2014/main" id="{81AC15AF-127E-0EB1-F953-16483AA0A59D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275261" y="1070748"/>
                <a:ext cx="603000" cy="24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49" name="잉크 48">
                <a:extLst>
                  <a:ext uri="{FF2B5EF4-FFF2-40B4-BE49-F238E27FC236}">
                    <a16:creationId xmlns:a16="http://schemas.microsoft.com/office/drawing/2014/main" id="{60E01985-A0A3-C141-BF41-F3E3A22DAFE0}"/>
                  </a:ext>
                </a:extLst>
              </p14:cNvPr>
              <p14:cNvContentPartPr/>
              <p14:nvPr/>
            </p14:nvContentPartPr>
            <p14:xfrm>
              <a:off x="1472541" y="1442268"/>
              <a:ext cx="460440" cy="27720"/>
            </p14:xfrm>
          </p:contentPart>
        </mc:Choice>
        <mc:Fallback xmlns="">
          <p:pic>
            <p:nvPicPr>
              <p:cNvPr id="49" name="잉크 48">
                <a:extLst>
                  <a:ext uri="{FF2B5EF4-FFF2-40B4-BE49-F238E27FC236}">
                    <a16:creationId xmlns:a16="http://schemas.microsoft.com/office/drawing/2014/main" id="{60E01985-A0A3-C141-BF41-F3E3A22DAFE0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418901" y="1334628"/>
                <a:ext cx="568080" cy="24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50" name="잉크 49">
                <a:extLst>
                  <a:ext uri="{FF2B5EF4-FFF2-40B4-BE49-F238E27FC236}">
                    <a16:creationId xmlns:a16="http://schemas.microsoft.com/office/drawing/2014/main" id="{BF86B5D1-4F49-1A8C-9702-7FF9976C833F}"/>
                  </a:ext>
                </a:extLst>
              </p14:cNvPr>
              <p14:cNvContentPartPr/>
              <p14:nvPr/>
            </p14:nvContentPartPr>
            <p14:xfrm>
              <a:off x="1050621" y="6132348"/>
              <a:ext cx="604800" cy="27000"/>
            </p14:xfrm>
          </p:contentPart>
        </mc:Choice>
        <mc:Fallback xmlns="">
          <p:pic>
            <p:nvPicPr>
              <p:cNvPr id="50" name="잉크 49">
                <a:extLst>
                  <a:ext uri="{FF2B5EF4-FFF2-40B4-BE49-F238E27FC236}">
                    <a16:creationId xmlns:a16="http://schemas.microsoft.com/office/drawing/2014/main" id="{BF86B5D1-4F49-1A8C-9702-7FF9976C833F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996621" y="6024708"/>
                <a:ext cx="712440" cy="24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51" name="잉크 50">
                <a:extLst>
                  <a:ext uri="{FF2B5EF4-FFF2-40B4-BE49-F238E27FC236}">
                    <a16:creationId xmlns:a16="http://schemas.microsoft.com/office/drawing/2014/main" id="{3B90FBAB-147F-CDF2-0F85-299BC5414F99}"/>
                  </a:ext>
                </a:extLst>
              </p14:cNvPr>
              <p14:cNvContentPartPr/>
              <p14:nvPr/>
            </p14:nvContentPartPr>
            <p14:xfrm>
              <a:off x="1347981" y="2069748"/>
              <a:ext cx="491040" cy="30240"/>
            </p14:xfrm>
          </p:contentPart>
        </mc:Choice>
        <mc:Fallback xmlns="">
          <p:pic>
            <p:nvPicPr>
              <p:cNvPr id="51" name="잉크 50">
                <a:extLst>
                  <a:ext uri="{FF2B5EF4-FFF2-40B4-BE49-F238E27FC236}">
                    <a16:creationId xmlns:a16="http://schemas.microsoft.com/office/drawing/2014/main" id="{3B90FBAB-147F-CDF2-0F85-299BC5414F99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1293981" y="1962108"/>
                <a:ext cx="598680" cy="24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52" name="잉크 51">
                <a:extLst>
                  <a:ext uri="{FF2B5EF4-FFF2-40B4-BE49-F238E27FC236}">
                    <a16:creationId xmlns:a16="http://schemas.microsoft.com/office/drawing/2014/main" id="{CB170971-E221-2107-6C32-E970715195AA}"/>
                  </a:ext>
                </a:extLst>
              </p14:cNvPr>
              <p14:cNvContentPartPr/>
              <p14:nvPr/>
            </p14:nvContentPartPr>
            <p14:xfrm>
              <a:off x="1369221" y="2303028"/>
              <a:ext cx="644040" cy="25200"/>
            </p14:xfrm>
          </p:contentPart>
        </mc:Choice>
        <mc:Fallback xmlns="">
          <p:pic>
            <p:nvPicPr>
              <p:cNvPr id="52" name="잉크 51">
                <a:extLst>
                  <a:ext uri="{FF2B5EF4-FFF2-40B4-BE49-F238E27FC236}">
                    <a16:creationId xmlns:a16="http://schemas.microsoft.com/office/drawing/2014/main" id="{CB170971-E221-2107-6C32-E970715195AA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1315581" y="2195388"/>
                <a:ext cx="751680" cy="24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53" name="잉크 52">
                <a:extLst>
                  <a:ext uri="{FF2B5EF4-FFF2-40B4-BE49-F238E27FC236}">
                    <a16:creationId xmlns:a16="http://schemas.microsoft.com/office/drawing/2014/main" id="{4004711F-2D7C-3113-A058-AB44983E1A63}"/>
                  </a:ext>
                </a:extLst>
              </p14:cNvPr>
              <p14:cNvContentPartPr/>
              <p14:nvPr/>
            </p14:nvContentPartPr>
            <p14:xfrm>
              <a:off x="1372821" y="2710188"/>
              <a:ext cx="1263600" cy="34920"/>
            </p14:xfrm>
          </p:contentPart>
        </mc:Choice>
        <mc:Fallback xmlns="">
          <p:pic>
            <p:nvPicPr>
              <p:cNvPr id="53" name="잉크 52">
                <a:extLst>
                  <a:ext uri="{FF2B5EF4-FFF2-40B4-BE49-F238E27FC236}">
                    <a16:creationId xmlns:a16="http://schemas.microsoft.com/office/drawing/2014/main" id="{4004711F-2D7C-3113-A058-AB44983E1A63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1318821" y="2602548"/>
                <a:ext cx="1371240" cy="250560"/>
              </a:xfrm>
              <a:prstGeom prst="rect">
                <a:avLst/>
              </a:prstGeom>
            </p:spPr>
          </p:pic>
        </mc:Fallback>
      </mc:AlternateContent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DE8ECB52-048D-A8E0-DDA3-4C7DB0D5CC4F}"/>
              </a:ext>
            </a:extLst>
          </p:cNvPr>
          <p:cNvCxnSpPr>
            <a:cxnSpLocks/>
          </p:cNvCxnSpPr>
          <p:nvPr/>
        </p:nvCxnSpPr>
        <p:spPr>
          <a:xfrm>
            <a:off x="10062066" y="2069748"/>
            <a:ext cx="0" cy="11919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5" name="그림 84">
            <a:extLst>
              <a:ext uri="{FF2B5EF4-FFF2-40B4-BE49-F238E27FC236}">
                <a16:creationId xmlns:a16="http://schemas.microsoft.com/office/drawing/2014/main" id="{EF90D8C2-42C1-60C7-8119-BEEE792E24F6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9492792" y="3272338"/>
            <a:ext cx="2594088" cy="1923203"/>
          </a:xfrm>
          <a:prstGeom prst="rect">
            <a:avLst/>
          </a:prstGeom>
        </p:spPr>
      </p:pic>
      <p:sp>
        <p:nvSpPr>
          <p:cNvPr id="86" name="직사각형 85">
            <a:extLst>
              <a:ext uri="{FF2B5EF4-FFF2-40B4-BE49-F238E27FC236}">
                <a16:creationId xmlns:a16="http://schemas.microsoft.com/office/drawing/2014/main" id="{9A2EEA17-7DE4-622D-D058-8D04A570A91E}"/>
              </a:ext>
            </a:extLst>
          </p:cNvPr>
          <p:cNvSpPr/>
          <p:nvPr/>
        </p:nvSpPr>
        <p:spPr>
          <a:xfrm>
            <a:off x="9495315" y="3288747"/>
            <a:ext cx="2591564" cy="325456"/>
          </a:xfrm>
          <a:prstGeom prst="rect">
            <a:avLst/>
          </a:prstGeom>
          <a:solidFill>
            <a:srgbClr val="FFC00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dirty="0">
                <a:solidFill>
                  <a:schemeClr val="bg2">
                    <a:lumMod val="10000"/>
                  </a:schemeClr>
                </a:solidFill>
              </a:rPr>
              <a:t>함수 환경</a:t>
            </a:r>
            <a:r>
              <a:rPr kumimoji="1" lang="en-US" altLang="ko-KR" sz="1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kumimoji="1" lang="ko-KR" altLang="en-US" sz="1200" dirty="0">
                <a:solidFill>
                  <a:schemeClr val="bg2">
                    <a:lumMod val="10000"/>
                  </a:schemeClr>
                </a:solidFill>
              </a:rPr>
              <a:t>레코드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A310E7B-A092-5E64-3074-9035EACC8E0F}"/>
              </a:ext>
            </a:extLst>
          </p:cNvPr>
          <p:cNvSpPr/>
          <p:nvPr/>
        </p:nvSpPr>
        <p:spPr>
          <a:xfrm>
            <a:off x="7281202" y="6209136"/>
            <a:ext cx="942679" cy="245097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000">
                <a:solidFill>
                  <a:srgbClr val="FF0000"/>
                </a:solidFill>
              </a:rPr>
              <a:t>2</a:t>
            </a:r>
            <a:endParaRPr kumimoji="1" lang="ko-KR" altLang="en-US" sz="1000">
              <a:solidFill>
                <a:srgbClr val="FF0000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81069F1-8598-D635-29DC-DC596994C038}"/>
              </a:ext>
            </a:extLst>
          </p:cNvPr>
          <p:cNvSpPr/>
          <p:nvPr/>
        </p:nvSpPr>
        <p:spPr>
          <a:xfrm>
            <a:off x="8736932" y="5651438"/>
            <a:ext cx="933253" cy="243526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000">
                <a:solidFill>
                  <a:srgbClr val="FF0000"/>
                </a:solidFill>
              </a:rPr>
              <a:t>1</a:t>
            </a:r>
            <a:endParaRPr kumimoji="1" lang="ko-KR" altLang="en-US" sz="1000">
              <a:solidFill>
                <a:srgbClr val="FF0000"/>
              </a:solidFill>
            </a:endParaRPr>
          </a:p>
        </p:txBody>
      </p:sp>
      <p:cxnSp>
        <p:nvCxnSpPr>
          <p:cNvPr id="28" name="꺾인 연결선[E] 27">
            <a:extLst>
              <a:ext uri="{FF2B5EF4-FFF2-40B4-BE49-F238E27FC236}">
                <a16:creationId xmlns:a16="http://schemas.microsoft.com/office/drawing/2014/main" id="{886059B3-DFC5-3997-B1FD-F606FF07602B}"/>
              </a:ext>
            </a:extLst>
          </p:cNvPr>
          <p:cNvCxnSpPr>
            <a:cxnSpLocks/>
          </p:cNvCxnSpPr>
          <p:nvPr/>
        </p:nvCxnSpPr>
        <p:spPr>
          <a:xfrm rot="5400000">
            <a:off x="7732838" y="3401376"/>
            <a:ext cx="2954172" cy="945985"/>
          </a:xfrm>
          <a:prstGeom prst="bentConnector3">
            <a:avLst>
              <a:gd name="adj1" fmla="val 2668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꺾인 연결선[E] 33">
            <a:extLst>
              <a:ext uri="{FF2B5EF4-FFF2-40B4-BE49-F238E27FC236}">
                <a16:creationId xmlns:a16="http://schemas.microsoft.com/office/drawing/2014/main" id="{8D1B8260-07F6-DBD3-6D9C-3E3D5EA1C265}"/>
              </a:ext>
            </a:extLst>
          </p:cNvPr>
          <p:cNvCxnSpPr>
            <a:cxnSpLocks/>
          </p:cNvCxnSpPr>
          <p:nvPr/>
        </p:nvCxnSpPr>
        <p:spPr>
          <a:xfrm rot="10800000" flipV="1">
            <a:off x="5948314" y="2802328"/>
            <a:ext cx="3640697" cy="2592491"/>
          </a:xfrm>
          <a:prstGeom prst="bentConnector3">
            <a:avLst>
              <a:gd name="adj1" fmla="val 10023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2E7679D4-D968-0FD3-7A19-94AB85984CCC}"/>
              </a:ext>
            </a:extLst>
          </p:cNvPr>
          <p:cNvGrpSpPr/>
          <p:nvPr/>
        </p:nvGrpSpPr>
        <p:grpSpPr>
          <a:xfrm>
            <a:off x="5620353" y="1547892"/>
            <a:ext cx="4619484" cy="1435741"/>
            <a:chOff x="6746298" y="363665"/>
            <a:chExt cx="4619484" cy="1435741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85F22FA6-397F-DAC0-439D-261B49469D60}"/>
                </a:ext>
              </a:extLst>
            </p:cNvPr>
            <p:cNvGrpSpPr/>
            <p:nvPr/>
          </p:nvGrpSpPr>
          <p:grpSpPr>
            <a:xfrm>
              <a:off x="9537302" y="1436799"/>
              <a:ext cx="1820917" cy="362607"/>
              <a:chOff x="5766326" y="2859006"/>
              <a:chExt cx="1820917" cy="362607"/>
            </a:xfrm>
          </p:grpSpPr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B12DDBC1-885C-0200-CA69-2519841DCB46}"/>
                  </a:ext>
                </a:extLst>
              </p:cNvPr>
              <p:cNvSpPr/>
              <p:nvPr/>
            </p:nvSpPr>
            <p:spPr>
              <a:xfrm>
                <a:off x="5766326" y="2859006"/>
                <a:ext cx="1820917" cy="362607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120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E58E859B-B481-F419-DB96-B45427F7D4CF}"/>
                  </a:ext>
                </a:extLst>
              </p:cNvPr>
              <p:cNvSpPr/>
              <p:nvPr/>
            </p:nvSpPr>
            <p:spPr>
              <a:xfrm>
                <a:off x="5775752" y="2859006"/>
                <a:ext cx="912008" cy="362607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ko-KR" altLang="en-US" sz="800">
                    <a:solidFill>
                      <a:schemeClr val="bg2">
                        <a:lumMod val="10000"/>
                      </a:schemeClr>
                    </a:solidFill>
                  </a:rPr>
                  <a:t>외부 </a:t>
                </a:r>
                <a:r>
                  <a:rPr kumimoji="1" lang="ko-KR" altLang="en-US" sz="800" err="1">
                    <a:solidFill>
                      <a:schemeClr val="bg2">
                        <a:lumMod val="10000"/>
                      </a:schemeClr>
                    </a:solidFill>
                  </a:rPr>
                  <a:t>렉시컬</a:t>
                </a:r>
                <a:r>
                  <a:rPr kumimoji="1" lang="ko-KR" altLang="en-US" sz="800">
                    <a:solidFill>
                      <a:schemeClr val="bg2">
                        <a:lumMod val="10000"/>
                      </a:schemeClr>
                    </a:solidFill>
                  </a:rPr>
                  <a:t> 환경에 대한 참조</a:t>
                </a:r>
              </a:p>
            </p:txBody>
          </p:sp>
        </p:grp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346804C1-9559-023F-3FD2-E658D8A1C4A8}"/>
                </a:ext>
              </a:extLst>
            </p:cNvPr>
            <p:cNvGrpSpPr/>
            <p:nvPr/>
          </p:nvGrpSpPr>
          <p:grpSpPr>
            <a:xfrm>
              <a:off x="6746298" y="363665"/>
              <a:ext cx="4619484" cy="1074961"/>
              <a:chOff x="5028287" y="1557637"/>
              <a:chExt cx="4619484" cy="1074961"/>
            </a:xfrm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A2F6E821-2764-C320-B169-F4176BD4C8B8}"/>
                  </a:ext>
                </a:extLst>
              </p:cNvPr>
              <p:cNvSpPr/>
              <p:nvPr/>
            </p:nvSpPr>
            <p:spPr>
              <a:xfrm>
                <a:off x="7817427" y="1557637"/>
                <a:ext cx="1820917" cy="299544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1200" dirty="0">
                    <a:solidFill>
                      <a:schemeClr val="bg2">
                        <a:lumMod val="10000"/>
                      </a:schemeClr>
                    </a:solidFill>
                  </a:rPr>
                  <a:t>foo </a:t>
                </a:r>
                <a:r>
                  <a:rPr kumimoji="1" lang="ko-KR" altLang="en-US" sz="1200" dirty="0" err="1">
                    <a:solidFill>
                      <a:schemeClr val="bg2">
                        <a:lumMod val="10000"/>
                      </a:schemeClr>
                    </a:solidFill>
                  </a:rPr>
                  <a:t>렉시컬</a:t>
                </a:r>
                <a:r>
                  <a:rPr kumimoji="1" lang="ko-KR" altLang="en-US" sz="1200" dirty="0">
                    <a:solidFill>
                      <a:schemeClr val="bg2">
                        <a:lumMod val="10000"/>
                      </a:schemeClr>
                    </a:solidFill>
                  </a:rPr>
                  <a:t> 환경</a:t>
                </a:r>
              </a:p>
            </p:txBody>
          </p:sp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694824FE-AFC9-56B2-1802-76842A8988BC}"/>
                  </a:ext>
                </a:extLst>
              </p:cNvPr>
              <p:cNvSpPr/>
              <p:nvPr/>
            </p:nvSpPr>
            <p:spPr>
              <a:xfrm>
                <a:off x="5028287" y="1818426"/>
                <a:ext cx="1820917" cy="299544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1200" dirty="0">
                    <a:solidFill>
                      <a:schemeClr val="bg2">
                        <a:lumMod val="10000"/>
                      </a:schemeClr>
                    </a:solidFill>
                  </a:rPr>
                  <a:t>foo</a:t>
                </a:r>
                <a:r>
                  <a:rPr kumimoji="1" lang="ko-KR" altLang="en-US" sz="1200" dirty="0">
                    <a:solidFill>
                      <a:schemeClr val="bg2">
                        <a:lumMod val="10000"/>
                      </a:schemeClr>
                    </a:solidFill>
                  </a:rPr>
                  <a:t> </a:t>
                </a:r>
                <a:r>
                  <a:rPr kumimoji="1" lang="ko-KR" altLang="en-US" sz="1200" dirty="0" err="1">
                    <a:solidFill>
                      <a:schemeClr val="bg2">
                        <a:lumMod val="10000"/>
                      </a:schemeClr>
                    </a:solidFill>
                  </a:rPr>
                  <a:t>실행컨텍스트</a:t>
                </a:r>
                <a:endParaRPr kumimoji="1" lang="ko-KR" altLang="en-US" sz="1200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7C33D55E-6C08-36B9-E2ED-08E2E3BC5F58}"/>
                  </a:ext>
                </a:extLst>
              </p:cNvPr>
              <p:cNvSpPr/>
              <p:nvPr/>
            </p:nvSpPr>
            <p:spPr>
              <a:xfrm>
                <a:off x="7817428" y="1857181"/>
                <a:ext cx="1820917" cy="775417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120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F280624E-7265-6426-9CB2-6BEBC638DAC5}"/>
                  </a:ext>
                </a:extLst>
              </p:cNvPr>
              <p:cNvSpPr/>
              <p:nvPr/>
            </p:nvSpPr>
            <p:spPr>
              <a:xfrm>
                <a:off x="7817427" y="1866038"/>
                <a:ext cx="912008" cy="766560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ko-KR" altLang="en-US" sz="1200" dirty="0">
                    <a:solidFill>
                      <a:schemeClr val="bg2">
                        <a:lumMod val="10000"/>
                      </a:schemeClr>
                    </a:solidFill>
                  </a:rPr>
                  <a:t>함수 환경</a:t>
                </a:r>
                <a:endParaRPr kumimoji="1" lang="en-US" altLang="ko-KR" sz="1200" dirty="0">
                  <a:solidFill>
                    <a:schemeClr val="bg2">
                      <a:lumMod val="10000"/>
                    </a:schemeClr>
                  </a:solidFill>
                </a:endParaRPr>
              </a:p>
              <a:p>
                <a:pPr algn="ctr"/>
                <a:r>
                  <a:rPr kumimoji="1" lang="ko-KR" altLang="en-US" sz="1200" dirty="0">
                    <a:solidFill>
                      <a:schemeClr val="bg2">
                        <a:lumMod val="10000"/>
                      </a:schemeClr>
                    </a:solidFill>
                  </a:rPr>
                  <a:t>레코드</a:t>
                </a:r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6DFD5ED5-B43E-845D-6292-6DAAF6602E50}"/>
                  </a:ext>
                </a:extLst>
              </p:cNvPr>
              <p:cNvSpPr/>
              <p:nvPr/>
            </p:nvSpPr>
            <p:spPr>
              <a:xfrm>
                <a:off x="5028287" y="2128760"/>
                <a:ext cx="1820917" cy="362607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120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815B08C4-8DCA-7630-F677-AB3E01320443}"/>
                  </a:ext>
                </a:extLst>
              </p:cNvPr>
              <p:cNvSpPr/>
              <p:nvPr/>
            </p:nvSpPr>
            <p:spPr>
              <a:xfrm>
                <a:off x="5037713" y="2128760"/>
                <a:ext cx="912008" cy="362607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ko-KR" altLang="en-US" sz="1200" dirty="0" err="1">
                    <a:solidFill>
                      <a:schemeClr val="bg2">
                        <a:lumMod val="10000"/>
                      </a:schemeClr>
                    </a:solidFill>
                  </a:rPr>
                  <a:t>렉시컬</a:t>
                </a:r>
                <a:r>
                  <a:rPr kumimoji="1" lang="ko-KR" altLang="en-US" sz="1200">
                    <a:solidFill>
                      <a:schemeClr val="bg2">
                        <a:lumMod val="10000"/>
                      </a:schemeClr>
                    </a:solidFill>
                  </a:rPr>
                  <a:t> 환경</a:t>
                </a:r>
                <a:endParaRPr kumimoji="1" lang="ko-KR" altLang="en-US" sz="1200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EF07A593-9B61-7599-8D59-F30BD2751C29}"/>
                  </a:ext>
                </a:extLst>
              </p:cNvPr>
              <p:cNvSpPr/>
              <p:nvPr/>
            </p:nvSpPr>
            <p:spPr>
              <a:xfrm>
                <a:off x="8735763" y="1866038"/>
                <a:ext cx="912008" cy="362607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120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9BBA5A49-5231-F277-361E-54C9176B6908}"/>
                  </a:ext>
                </a:extLst>
              </p:cNvPr>
              <p:cNvSpPr/>
              <p:nvPr/>
            </p:nvSpPr>
            <p:spPr>
              <a:xfrm>
                <a:off x="8735763" y="2228646"/>
                <a:ext cx="912008" cy="400670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120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cxnSp>
            <p:nvCxnSpPr>
              <p:cNvPr id="20" name="직선 화살표 연결선 19">
                <a:extLst>
                  <a:ext uri="{FF2B5EF4-FFF2-40B4-BE49-F238E27FC236}">
                    <a16:creationId xmlns:a16="http://schemas.microsoft.com/office/drawing/2014/main" id="{DAECA114-F08D-DB5A-F85A-0A10DC5E145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72824" y="2290296"/>
                <a:ext cx="1444603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5241227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910C1360-9397-A9FC-78EC-9569BD0E25FD}"/>
              </a:ext>
            </a:extLst>
          </p:cNvPr>
          <p:cNvSpPr txBox="1"/>
          <p:nvPr/>
        </p:nvSpPr>
        <p:spPr>
          <a:xfrm>
            <a:off x="541155" y="337386"/>
            <a:ext cx="29161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/>
              <a:t>4.</a:t>
            </a:r>
            <a:r>
              <a:rPr kumimoji="1" lang="ko-KR" altLang="en-US" sz="2400"/>
              <a:t> </a:t>
            </a:r>
            <a:r>
              <a:rPr kumimoji="1" lang="en-US" altLang="ko-KR" sz="2400"/>
              <a:t>foo</a:t>
            </a:r>
            <a:r>
              <a:rPr kumimoji="1" lang="ko-KR" altLang="en-US" sz="2400"/>
              <a:t> 함수 코드 </a:t>
            </a:r>
            <a:r>
              <a:rPr kumimoji="1" lang="ko-KR" altLang="en-US" sz="2400">
                <a:solidFill>
                  <a:srgbClr val="00B050"/>
                </a:solidFill>
              </a:rPr>
              <a:t>평가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5DB1EC-5460-27E6-5A8B-FCB823B84A5E}"/>
              </a:ext>
            </a:extLst>
          </p:cNvPr>
          <p:cNvSpPr txBox="1"/>
          <p:nvPr/>
        </p:nvSpPr>
        <p:spPr>
          <a:xfrm>
            <a:off x="5322889" y="1182044"/>
            <a:ext cx="3171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4.3 </a:t>
            </a:r>
            <a:r>
              <a:rPr kumimoji="1" lang="ko-KR" altLang="en-US"/>
              <a:t>실행 컨텍스트 스택에 </a:t>
            </a:r>
            <a:r>
              <a:rPr kumimoji="1" lang="en-US" altLang="ko-KR"/>
              <a:t>push</a:t>
            </a:r>
            <a:endParaRPr kumimoji="1" lang="ko-KR" altLang="en-US"/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A105C45E-83C6-DE93-4672-9EE1DB2DB4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155" y="1114490"/>
            <a:ext cx="4251132" cy="5175291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B339C895-A3BE-536F-B720-E1B957DB39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155" y="1114490"/>
            <a:ext cx="4251132" cy="517529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7" name="잉크 36">
                <a:extLst>
                  <a:ext uri="{FF2B5EF4-FFF2-40B4-BE49-F238E27FC236}">
                    <a16:creationId xmlns:a16="http://schemas.microsoft.com/office/drawing/2014/main" id="{9C53BEAE-42C3-4B66-0EEC-96130C194A64}"/>
                  </a:ext>
                </a:extLst>
              </p14:cNvPr>
              <p14:cNvContentPartPr/>
              <p14:nvPr/>
            </p14:nvContentPartPr>
            <p14:xfrm>
              <a:off x="1019301" y="1188468"/>
              <a:ext cx="456840" cy="14760"/>
            </p14:xfrm>
          </p:contentPart>
        </mc:Choice>
        <mc:Fallback xmlns="">
          <p:pic>
            <p:nvPicPr>
              <p:cNvPr id="37" name="잉크 36">
                <a:extLst>
                  <a:ext uri="{FF2B5EF4-FFF2-40B4-BE49-F238E27FC236}">
                    <a16:creationId xmlns:a16="http://schemas.microsoft.com/office/drawing/2014/main" id="{9C53BEAE-42C3-4B66-0EEC-96130C194A6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65301" y="1080468"/>
                <a:ext cx="564480" cy="23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8" name="잉크 37">
                <a:extLst>
                  <a:ext uri="{FF2B5EF4-FFF2-40B4-BE49-F238E27FC236}">
                    <a16:creationId xmlns:a16="http://schemas.microsoft.com/office/drawing/2014/main" id="{E20401A0-61E3-F5A6-DAE1-D9549DFA98DE}"/>
                  </a:ext>
                </a:extLst>
              </p14:cNvPr>
              <p14:cNvContentPartPr/>
              <p14:nvPr/>
            </p14:nvContentPartPr>
            <p14:xfrm>
              <a:off x="980061" y="1431468"/>
              <a:ext cx="667800" cy="27000"/>
            </p14:xfrm>
          </p:contentPart>
        </mc:Choice>
        <mc:Fallback xmlns="">
          <p:pic>
            <p:nvPicPr>
              <p:cNvPr id="38" name="잉크 37">
                <a:extLst>
                  <a:ext uri="{FF2B5EF4-FFF2-40B4-BE49-F238E27FC236}">
                    <a16:creationId xmlns:a16="http://schemas.microsoft.com/office/drawing/2014/main" id="{E20401A0-61E3-F5A6-DAE1-D9549DFA98D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26061" y="1323828"/>
                <a:ext cx="775440" cy="24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9" name="잉크 38">
                <a:extLst>
                  <a:ext uri="{FF2B5EF4-FFF2-40B4-BE49-F238E27FC236}">
                    <a16:creationId xmlns:a16="http://schemas.microsoft.com/office/drawing/2014/main" id="{0E79EC86-324B-5769-5DFB-814F1421A7BD}"/>
                  </a:ext>
                </a:extLst>
              </p14:cNvPr>
              <p14:cNvContentPartPr/>
              <p14:nvPr/>
            </p14:nvContentPartPr>
            <p14:xfrm>
              <a:off x="1040181" y="1828188"/>
              <a:ext cx="1298160" cy="34200"/>
            </p14:xfrm>
          </p:contentPart>
        </mc:Choice>
        <mc:Fallback xmlns="">
          <p:pic>
            <p:nvPicPr>
              <p:cNvPr id="39" name="잉크 38">
                <a:extLst>
                  <a:ext uri="{FF2B5EF4-FFF2-40B4-BE49-F238E27FC236}">
                    <a16:creationId xmlns:a16="http://schemas.microsoft.com/office/drawing/2014/main" id="{0E79EC86-324B-5769-5DFB-814F1421A7B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86181" y="1720188"/>
                <a:ext cx="1405800" cy="24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0" name="잉크 39">
                <a:extLst>
                  <a:ext uri="{FF2B5EF4-FFF2-40B4-BE49-F238E27FC236}">
                    <a16:creationId xmlns:a16="http://schemas.microsoft.com/office/drawing/2014/main" id="{E5BAA2C7-7CFE-42DE-71AD-726D94809321}"/>
                  </a:ext>
                </a:extLst>
              </p14:cNvPr>
              <p14:cNvContentPartPr/>
              <p14:nvPr/>
            </p14:nvContentPartPr>
            <p14:xfrm>
              <a:off x="1328901" y="1178388"/>
              <a:ext cx="495360" cy="28440"/>
            </p14:xfrm>
          </p:contentPart>
        </mc:Choice>
        <mc:Fallback xmlns="">
          <p:pic>
            <p:nvPicPr>
              <p:cNvPr id="40" name="잉크 39">
                <a:extLst>
                  <a:ext uri="{FF2B5EF4-FFF2-40B4-BE49-F238E27FC236}">
                    <a16:creationId xmlns:a16="http://schemas.microsoft.com/office/drawing/2014/main" id="{E5BAA2C7-7CFE-42DE-71AD-726D94809321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275261" y="1070748"/>
                <a:ext cx="603000" cy="24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41" name="잉크 40">
                <a:extLst>
                  <a:ext uri="{FF2B5EF4-FFF2-40B4-BE49-F238E27FC236}">
                    <a16:creationId xmlns:a16="http://schemas.microsoft.com/office/drawing/2014/main" id="{72412006-A379-D49E-1A83-FAEB33D28E58}"/>
                  </a:ext>
                </a:extLst>
              </p14:cNvPr>
              <p14:cNvContentPartPr/>
              <p14:nvPr/>
            </p14:nvContentPartPr>
            <p14:xfrm>
              <a:off x="1472541" y="1442268"/>
              <a:ext cx="460440" cy="27720"/>
            </p14:xfrm>
          </p:contentPart>
        </mc:Choice>
        <mc:Fallback xmlns="">
          <p:pic>
            <p:nvPicPr>
              <p:cNvPr id="41" name="잉크 40">
                <a:extLst>
                  <a:ext uri="{FF2B5EF4-FFF2-40B4-BE49-F238E27FC236}">
                    <a16:creationId xmlns:a16="http://schemas.microsoft.com/office/drawing/2014/main" id="{72412006-A379-D49E-1A83-FAEB33D28E58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418901" y="1334628"/>
                <a:ext cx="568080" cy="24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42" name="잉크 41">
                <a:extLst>
                  <a:ext uri="{FF2B5EF4-FFF2-40B4-BE49-F238E27FC236}">
                    <a16:creationId xmlns:a16="http://schemas.microsoft.com/office/drawing/2014/main" id="{99C9516F-EB2D-AE63-DFA4-6D5B33D0832C}"/>
                  </a:ext>
                </a:extLst>
              </p14:cNvPr>
              <p14:cNvContentPartPr/>
              <p14:nvPr/>
            </p14:nvContentPartPr>
            <p14:xfrm>
              <a:off x="1050621" y="6132348"/>
              <a:ext cx="604800" cy="27000"/>
            </p14:xfrm>
          </p:contentPart>
        </mc:Choice>
        <mc:Fallback xmlns="">
          <p:pic>
            <p:nvPicPr>
              <p:cNvPr id="42" name="잉크 41">
                <a:extLst>
                  <a:ext uri="{FF2B5EF4-FFF2-40B4-BE49-F238E27FC236}">
                    <a16:creationId xmlns:a16="http://schemas.microsoft.com/office/drawing/2014/main" id="{99C9516F-EB2D-AE63-DFA4-6D5B33D0832C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996621" y="6024708"/>
                <a:ext cx="712440" cy="24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45" name="잉크 44">
                <a:extLst>
                  <a:ext uri="{FF2B5EF4-FFF2-40B4-BE49-F238E27FC236}">
                    <a16:creationId xmlns:a16="http://schemas.microsoft.com/office/drawing/2014/main" id="{EDB07AF7-CE7D-7E7F-5017-BB76F47B6A22}"/>
                  </a:ext>
                </a:extLst>
              </p14:cNvPr>
              <p14:cNvContentPartPr/>
              <p14:nvPr/>
            </p14:nvContentPartPr>
            <p14:xfrm>
              <a:off x="1019301" y="1188468"/>
              <a:ext cx="456840" cy="14760"/>
            </p14:xfrm>
          </p:contentPart>
        </mc:Choice>
        <mc:Fallback xmlns="">
          <p:pic>
            <p:nvPicPr>
              <p:cNvPr id="45" name="잉크 44">
                <a:extLst>
                  <a:ext uri="{FF2B5EF4-FFF2-40B4-BE49-F238E27FC236}">
                    <a16:creationId xmlns:a16="http://schemas.microsoft.com/office/drawing/2014/main" id="{EDB07AF7-CE7D-7E7F-5017-BB76F47B6A2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65301" y="1080468"/>
                <a:ext cx="564480" cy="23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46" name="잉크 45">
                <a:extLst>
                  <a:ext uri="{FF2B5EF4-FFF2-40B4-BE49-F238E27FC236}">
                    <a16:creationId xmlns:a16="http://schemas.microsoft.com/office/drawing/2014/main" id="{408099CB-F528-6674-51FA-7A8A35608B2D}"/>
                  </a:ext>
                </a:extLst>
              </p14:cNvPr>
              <p14:cNvContentPartPr/>
              <p14:nvPr/>
            </p14:nvContentPartPr>
            <p14:xfrm>
              <a:off x="980061" y="1431468"/>
              <a:ext cx="667800" cy="27000"/>
            </p14:xfrm>
          </p:contentPart>
        </mc:Choice>
        <mc:Fallback xmlns="">
          <p:pic>
            <p:nvPicPr>
              <p:cNvPr id="46" name="잉크 45">
                <a:extLst>
                  <a:ext uri="{FF2B5EF4-FFF2-40B4-BE49-F238E27FC236}">
                    <a16:creationId xmlns:a16="http://schemas.microsoft.com/office/drawing/2014/main" id="{408099CB-F528-6674-51FA-7A8A35608B2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26061" y="1323828"/>
                <a:ext cx="775440" cy="24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47" name="잉크 46">
                <a:extLst>
                  <a:ext uri="{FF2B5EF4-FFF2-40B4-BE49-F238E27FC236}">
                    <a16:creationId xmlns:a16="http://schemas.microsoft.com/office/drawing/2014/main" id="{8FF6982B-B2CA-D0BF-7CEB-4EFA2B8E0A18}"/>
                  </a:ext>
                </a:extLst>
              </p14:cNvPr>
              <p14:cNvContentPartPr/>
              <p14:nvPr/>
            </p14:nvContentPartPr>
            <p14:xfrm>
              <a:off x="1040181" y="1828188"/>
              <a:ext cx="1298160" cy="34200"/>
            </p14:xfrm>
          </p:contentPart>
        </mc:Choice>
        <mc:Fallback xmlns="">
          <p:pic>
            <p:nvPicPr>
              <p:cNvPr id="47" name="잉크 46">
                <a:extLst>
                  <a:ext uri="{FF2B5EF4-FFF2-40B4-BE49-F238E27FC236}">
                    <a16:creationId xmlns:a16="http://schemas.microsoft.com/office/drawing/2014/main" id="{8FF6982B-B2CA-D0BF-7CEB-4EFA2B8E0A18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86181" y="1720188"/>
                <a:ext cx="1405800" cy="24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48" name="잉크 47">
                <a:extLst>
                  <a:ext uri="{FF2B5EF4-FFF2-40B4-BE49-F238E27FC236}">
                    <a16:creationId xmlns:a16="http://schemas.microsoft.com/office/drawing/2014/main" id="{81AC15AF-127E-0EB1-F953-16483AA0A59D}"/>
                  </a:ext>
                </a:extLst>
              </p14:cNvPr>
              <p14:cNvContentPartPr/>
              <p14:nvPr/>
            </p14:nvContentPartPr>
            <p14:xfrm>
              <a:off x="1328901" y="1178388"/>
              <a:ext cx="495360" cy="28440"/>
            </p14:xfrm>
          </p:contentPart>
        </mc:Choice>
        <mc:Fallback xmlns="">
          <p:pic>
            <p:nvPicPr>
              <p:cNvPr id="48" name="잉크 47">
                <a:extLst>
                  <a:ext uri="{FF2B5EF4-FFF2-40B4-BE49-F238E27FC236}">
                    <a16:creationId xmlns:a16="http://schemas.microsoft.com/office/drawing/2014/main" id="{81AC15AF-127E-0EB1-F953-16483AA0A59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275261" y="1070748"/>
                <a:ext cx="603000" cy="24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49" name="잉크 48">
                <a:extLst>
                  <a:ext uri="{FF2B5EF4-FFF2-40B4-BE49-F238E27FC236}">
                    <a16:creationId xmlns:a16="http://schemas.microsoft.com/office/drawing/2014/main" id="{60E01985-A0A3-C141-BF41-F3E3A22DAFE0}"/>
                  </a:ext>
                </a:extLst>
              </p14:cNvPr>
              <p14:cNvContentPartPr/>
              <p14:nvPr/>
            </p14:nvContentPartPr>
            <p14:xfrm>
              <a:off x="1472541" y="1442268"/>
              <a:ext cx="460440" cy="27720"/>
            </p14:xfrm>
          </p:contentPart>
        </mc:Choice>
        <mc:Fallback xmlns="">
          <p:pic>
            <p:nvPicPr>
              <p:cNvPr id="49" name="잉크 48">
                <a:extLst>
                  <a:ext uri="{FF2B5EF4-FFF2-40B4-BE49-F238E27FC236}">
                    <a16:creationId xmlns:a16="http://schemas.microsoft.com/office/drawing/2014/main" id="{60E01985-A0A3-C141-BF41-F3E3A22DAFE0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418901" y="1334628"/>
                <a:ext cx="568080" cy="24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50" name="잉크 49">
                <a:extLst>
                  <a:ext uri="{FF2B5EF4-FFF2-40B4-BE49-F238E27FC236}">
                    <a16:creationId xmlns:a16="http://schemas.microsoft.com/office/drawing/2014/main" id="{BF86B5D1-4F49-1A8C-9702-7FF9976C833F}"/>
                  </a:ext>
                </a:extLst>
              </p14:cNvPr>
              <p14:cNvContentPartPr/>
              <p14:nvPr/>
            </p14:nvContentPartPr>
            <p14:xfrm>
              <a:off x="1050621" y="6132348"/>
              <a:ext cx="604800" cy="27000"/>
            </p14:xfrm>
          </p:contentPart>
        </mc:Choice>
        <mc:Fallback xmlns="">
          <p:pic>
            <p:nvPicPr>
              <p:cNvPr id="50" name="잉크 49">
                <a:extLst>
                  <a:ext uri="{FF2B5EF4-FFF2-40B4-BE49-F238E27FC236}">
                    <a16:creationId xmlns:a16="http://schemas.microsoft.com/office/drawing/2014/main" id="{BF86B5D1-4F49-1A8C-9702-7FF9976C833F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996621" y="6024708"/>
                <a:ext cx="712440" cy="24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51" name="잉크 50">
                <a:extLst>
                  <a:ext uri="{FF2B5EF4-FFF2-40B4-BE49-F238E27FC236}">
                    <a16:creationId xmlns:a16="http://schemas.microsoft.com/office/drawing/2014/main" id="{3B90FBAB-147F-CDF2-0F85-299BC5414F99}"/>
                  </a:ext>
                </a:extLst>
              </p14:cNvPr>
              <p14:cNvContentPartPr/>
              <p14:nvPr/>
            </p14:nvContentPartPr>
            <p14:xfrm>
              <a:off x="1347981" y="2069748"/>
              <a:ext cx="491040" cy="30240"/>
            </p14:xfrm>
          </p:contentPart>
        </mc:Choice>
        <mc:Fallback xmlns="">
          <p:pic>
            <p:nvPicPr>
              <p:cNvPr id="51" name="잉크 50">
                <a:extLst>
                  <a:ext uri="{FF2B5EF4-FFF2-40B4-BE49-F238E27FC236}">
                    <a16:creationId xmlns:a16="http://schemas.microsoft.com/office/drawing/2014/main" id="{3B90FBAB-147F-CDF2-0F85-299BC5414F99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293981" y="1962108"/>
                <a:ext cx="598680" cy="24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52" name="잉크 51">
                <a:extLst>
                  <a:ext uri="{FF2B5EF4-FFF2-40B4-BE49-F238E27FC236}">
                    <a16:creationId xmlns:a16="http://schemas.microsoft.com/office/drawing/2014/main" id="{CB170971-E221-2107-6C32-E970715195AA}"/>
                  </a:ext>
                </a:extLst>
              </p14:cNvPr>
              <p14:cNvContentPartPr/>
              <p14:nvPr/>
            </p14:nvContentPartPr>
            <p14:xfrm>
              <a:off x="1369221" y="2303028"/>
              <a:ext cx="644040" cy="25200"/>
            </p14:xfrm>
          </p:contentPart>
        </mc:Choice>
        <mc:Fallback xmlns="">
          <p:pic>
            <p:nvPicPr>
              <p:cNvPr id="52" name="잉크 51">
                <a:extLst>
                  <a:ext uri="{FF2B5EF4-FFF2-40B4-BE49-F238E27FC236}">
                    <a16:creationId xmlns:a16="http://schemas.microsoft.com/office/drawing/2014/main" id="{CB170971-E221-2107-6C32-E970715195AA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315581" y="2195388"/>
                <a:ext cx="751680" cy="24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53" name="잉크 52">
                <a:extLst>
                  <a:ext uri="{FF2B5EF4-FFF2-40B4-BE49-F238E27FC236}">
                    <a16:creationId xmlns:a16="http://schemas.microsoft.com/office/drawing/2014/main" id="{4004711F-2D7C-3113-A058-AB44983E1A63}"/>
                  </a:ext>
                </a:extLst>
              </p14:cNvPr>
              <p14:cNvContentPartPr/>
              <p14:nvPr/>
            </p14:nvContentPartPr>
            <p14:xfrm>
              <a:off x="1372821" y="2710188"/>
              <a:ext cx="1263600" cy="34920"/>
            </p14:xfrm>
          </p:contentPart>
        </mc:Choice>
        <mc:Fallback xmlns="">
          <p:pic>
            <p:nvPicPr>
              <p:cNvPr id="53" name="잉크 52">
                <a:extLst>
                  <a:ext uri="{FF2B5EF4-FFF2-40B4-BE49-F238E27FC236}">
                    <a16:creationId xmlns:a16="http://schemas.microsoft.com/office/drawing/2014/main" id="{4004711F-2D7C-3113-A058-AB44983E1A63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318821" y="2602548"/>
                <a:ext cx="1371240" cy="250560"/>
              </a:xfrm>
              <a:prstGeom prst="rect">
                <a:avLst/>
              </a:prstGeom>
            </p:spPr>
          </p:pic>
        </mc:Fallback>
      </mc:AlternateContent>
      <p:pic>
        <p:nvPicPr>
          <p:cNvPr id="2" name="그림 1">
            <a:extLst>
              <a:ext uri="{FF2B5EF4-FFF2-40B4-BE49-F238E27FC236}">
                <a16:creationId xmlns:a16="http://schemas.microsoft.com/office/drawing/2014/main" id="{04A6D221-8F64-F108-1EC0-B6D0B845A91F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5322889" y="1828188"/>
            <a:ext cx="6558211" cy="3568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3641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08E396AB-7310-7EF7-E185-767D31D7BB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2889" y="1475487"/>
            <a:ext cx="6558211" cy="356871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10C1360-9397-A9FC-78EC-9569BD0E25FD}"/>
              </a:ext>
            </a:extLst>
          </p:cNvPr>
          <p:cNvSpPr txBox="1"/>
          <p:nvPr/>
        </p:nvSpPr>
        <p:spPr>
          <a:xfrm>
            <a:off x="541155" y="337386"/>
            <a:ext cx="28873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/>
              <a:t>5.</a:t>
            </a:r>
            <a:r>
              <a:rPr kumimoji="1" lang="ko-KR" altLang="en-US" sz="2400"/>
              <a:t> </a:t>
            </a:r>
            <a:r>
              <a:rPr kumimoji="1" lang="en-US" altLang="ko-KR" sz="2400"/>
              <a:t>foo</a:t>
            </a:r>
            <a:r>
              <a:rPr kumimoji="1" lang="ko-KR" altLang="en-US" sz="2400"/>
              <a:t> 함수 코드 </a:t>
            </a:r>
            <a:r>
              <a:rPr kumimoji="1" lang="ko-KR" altLang="en-US" sz="2400">
                <a:solidFill>
                  <a:srgbClr val="0070C0"/>
                </a:solidFill>
              </a:rPr>
              <a:t>실행</a:t>
            </a: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A105C45E-83C6-DE93-4672-9EE1DB2DB4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155" y="1114490"/>
            <a:ext cx="4251132" cy="5175291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B339C895-A3BE-536F-B720-E1B957DB39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155" y="1114490"/>
            <a:ext cx="4251132" cy="517529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7" name="잉크 36">
                <a:extLst>
                  <a:ext uri="{FF2B5EF4-FFF2-40B4-BE49-F238E27FC236}">
                    <a16:creationId xmlns:a16="http://schemas.microsoft.com/office/drawing/2014/main" id="{9C53BEAE-42C3-4B66-0EEC-96130C194A64}"/>
                  </a:ext>
                </a:extLst>
              </p14:cNvPr>
              <p14:cNvContentPartPr/>
              <p14:nvPr/>
            </p14:nvContentPartPr>
            <p14:xfrm>
              <a:off x="1019301" y="1188468"/>
              <a:ext cx="456840" cy="14760"/>
            </p14:xfrm>
          </p:contentPart>
        </mc:Choice>
        <mc:Fallback xmlns="">
          <p:pic>
            <p:nvPicPr>
              <p:cNvPr id="37" name="잉크 36">
                <a:extLst>
                  <a:ext uri="{FF2B5EF4-FFF2-40B4-BE49-F238E27FC236}">
                    <a16:creationId xmlns:a16="http://schemas.microsoft.com/office/drawing/2014/main" id="{9C53BEAE-42C3-4B66-0EEC-96130C194A6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65301" y="1080468"/>
                <a:ext cx="564480" cy="23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8" name="잉크 37">
                <a:extLst>
                  <a:ext uri="{FF2B5EF4-FFF2-40B4-BE49-F238E27FC236}">
                    <a16:creationId xmlns:a16="http://schemas.microsoft.com/office/drawing/2014/main" id="{E20401A0-61E3-F5A6-DAE1-D9549DFA98DE}"/>
                  </a:ext>
                </a:extLst>
              </p14:cNvPr>
              <p14:cNvContentPartPr/>
              <p14:nvPr/>
            </p14:nvContentPartPr>
            <p14:xfrm>
              <a:off x="980061" y="1431468"/>
              <a:ext cx="667800" cy="27000"/>
            </p14:xfrm>
          </p:contentPart>
        </mc:Choice>
        <mc:Fallback xmlns="">
          <p:pic>
            <p:nvPicPr>
              <p:cNvPr id="38" name="잉크 37">
                <a:extLst>
                  <a:ext uri="{FF2B5EF4-FFF2-40B4-BE49-F238E27FC236}">
                    <a16:creationId xmlns:a16="http://schemas.microsoft.com/office/drawing/2014/main" id="{E20401A0-61E3-F5A6-DAE1-D9549DFA98DE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26061" y="1323828"/>
                <a:ext cx="775440" cy="24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39" name="잉크 38">
                <a:extLst>
                  <a:ext uri="{FF2B5EF4-FFF2-40B4-BE49-F238E27FC236}">
                    <a16:creationId xmlns:a16="http://schemas.microsoft.com/office/drawing/2014/main" id="{0E79EC86-324B-5769-5DFB-814F1421A7BD}"/>
                  </a:ext>
                </a:extLst>
              </p14:cNvPr>
              <p14:cNvContentPartPr/>
              <p14:nvPr/>
            </p14:nvContentPartPr>
            <p14:xfrm>
              <a:off x="1040181" y="1828188"/>
              <a:ext cx="1298160" cy="34200"/>
            </p14:xfrm>
          </p:contentPart>
        </mc:Choice>
        <mc:Fallback xmlns="">
          <p:pic>
            <p:nvPicPr>
              <p:cNvPr id="39" name="잉크 38">
                <a:extLst>
                  <a:ext uri="{FF2B5EF4-FFF2-40B4-BE49-F238E27FC236}">
                    <a16:creationId xmlns:a16="http://schemas.microsoft.com/office/drawing/2014/main" id="{0E79EC86-324B-5769-5DFB-814F1421A7BD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86181" y="1720188"/>
                <a:ext cx="1405800" cy="24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40" name="잉크 39">
                <a:extLst>
                  <a:ext uri="{FF2B5EF4-FFF2-40B4-BE49-F238E27FC236}">
                    <a16:creationId xmlns:a16="http://schemas.microsoft.com/office/drawing/2014/main" id="{E5BAA2C7-7CFE-42DE-71AD-726D94809321}"/>
                  </a:ext>
                </a:extLst>
              </p14:cNvPr>
              <p14:cNvContentPartPr/>
              <p14:nvPr/>
            </p14:nvContentPartPr>
            <p14:xfrm>
              <a:off x="1328901" y="1178388"/>
              <a:ext cx="495360" cy="28440"/>
            </p14:xfrm>
          </p:contentPart>
        </mc:Choice>
        <mc:Fallback xmlns="">
          <p:pic>
            <p:nvPicPr>
              <p:cNvPr id="40" name="잉크 39">
                <a:extLst>
                  <a:ext uri="{FF2B5EF4-FFF2-40B4-BE49-F238E27FC236}">
                    <a16:creationId xmlns:a16="http://schemas.microsoft.com/office/drawing/2014/main" id="{E5BAA2C7-7CFE-42DE-71AD-726D94809321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275261" y="1070748"/>
                <a:ext cx="603000" cy="24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41" name="잉크 40">
                <a:extLst>
                  <a:ext uri="{FF2B5EF4-FFF2-40B4-BE49-F238E27FC236}">
                    <a16:creationId xmlns:a16="http://schemas.microsoft.com/office/drawing/2014/main" id="{72412006-A379-D49E-1A83-FAEB33D28E58}"/>
                  </a:ext>
                </a:extLst>
              </p14:cNvPr>
              <p14:cNvContentPartPr/>
              <p14:nvPr/>
            </p14:nvContentPartPr>
            <p14:xfrm>
              <a:off x="1472541" y="1442268"/>
              <a:ext cx="460440" cy="27720"/>
            </p14:xfrm>
          </p:contentPart>
        </mc:Choice>
        <mc:Fallback xmlns="">
          <p:pic>
            <p:nvPicPr>
              <p:cNvPr id="41" name="잉크 40">
                <a:extLst>
                  <a:ext uri="{FF2B5EF4-FFF2-40B4-BE49-F238E27FC236}">
                    <a16:creationId xmlns:a16="http://schemas.microsoft.com/office/drawing/2014/main" id="{72412006-A379-D49E-1A83-FAEB33D28E58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418901" y="1334628"/>
                <a:ext cx="568080" cy="24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42" name="잉크 41">
                <a:extLst>
                  <a:ext uri="{FF2B5EF4-FFF2-40B4-BE49-F238E27FC236}">
                    <a16:creationId xmlns:a16="http://schemas.microsoft.com/office/drawing/2014/main" id="{99C9516F-EB2D-AE63-DFA4-6D5B33D0832C}"/>
                  </a:ext>
                </a:extLst>
              </p14:cNvPr>
              <p14:cNvContentPartPr/>
              <p14:nvPr/>
            </p14:nvContentPartPr>
            <p14:xfrm>
              <a:off x="1050621" y="6132348"/>
              <a:ext cx="604800" cy="27000"/>
            </p14:xfrm>
          </p:contentPart>
        </mc:Choice>
        <mc:Fallback xmlns="">
          <p:pic>
            <p:nvPicPr>
              <p:cNvPr id="42" name="잉크 41">
                <a:extLst>
                  <a:ext uri="{FF2B5EF4-FFF2-40B4-BE49-F238E27FC236}">
                    <a16:creationId xmlns:a16="http://schemas.microsoft.com/office/drawing/2014/main" id="{99C9516F-EB2D-AE63-DFA4-6D5B33D0832C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996621" y="6024708"/>
                <a:ext cx="712440" cy="242640"/>
              </a:xfrm>
              <a:prstGeom prst="rect">
                <a:avLst/>
              </a:prstGeom>
            </p:spPr>
          </p:pic>
        </mc:Fallback>
      </mc:AlternateContent>
      <p:pic>
        <p:nvPicPr>
          <p:cNvPr id="43" name="그림 42">
            <a:extLst>
              <a:ext uri="{FF2B5EF4-FFF2-40B4-BE49-F238E27FC236}">
                <a16:creationId xmlns:a16="http://schemas.microsoft.com/office/drawing/2014/main" id="{C592A603-9896-FA04-FE0B-0878EC3E44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155" y="1114490"/>
            <a:ext cx="4251132" cy="5175291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923AD8A5-5A36-2B0B-98C5-85B6831ACE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155" y="1114490"/>
            <a:ext cx="4251132" cy="517529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45" name="잉크 44">
                <a:extLst>
                  <a:ext uri="{FF2B5EF4-FFF2-40B4-BE49-F238E27FC236}">
                    <a16:creationId xmlns:a16="http://schemas.microsoft.com/office/drawing/2014/main" id="{EDB07AF7-CE7D-7E7F-5017-BB76F47B6A22}"/>
                  </a:ext>
                </a:extLst>
              </p14:cNvPr>
              <p14:cNvContentPartPr/>
              <p14:nvPr/>
            </p14:nvContentPartPr>
            <p14:xfrm>
              <a:off x="1019301" y="1188468"/>
              <a:ext cx="456840" cy="14760"/>
            </p14:xfrm>
          </p:contentPart>
        </mc:Choice>
        <mc:Fallback xmlns="">
          <p:pic>
            <p:nvPicPr>
              <p:cNvPr id="45" name="잉크 44">
                <a:extLst>
                  <a:ext uri="{FF2B5EF4-FFF2-40B4-BE49-F238E27FC236}">
                    <a16:creationId xmlns:a16="http://schemas.microsoft.com/office/drawing/2014/main" id="{EDB07AF7-CE7D-7E7F-5017-BB76F47B6A2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65301" y="1080468"/>
                <a:ext cx="564480" cy="23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46" name="잉크 45">
                <a:extLst>
                  <a:ext uri="{FF2B5EF4-FFF2-40B4-BE49-F238E27FC236}">
                    <a16:creationId xmlns:a16="http://schemas.microsoft.com/office/drawing/2014/main" id="{408099CB-F528-6674-51FA-7A8A35608B2D}"/>
                  </a:ext>
                </a:extLst>
              </p14:cNvPr>
              <p14:cNvContentPartPr/>
              <p14:nvPr/>
            </p14:nvContentPartPr>
            <p14:xfrm>
              <a:off x="980061" y="1431468"/>
              <a:ext cx="667800" cy="27000"/>
            </p14:xfrm>
          </p:contentPart>
        </mc:Choice>
        <mc:Fallback xmlns="">
          <p:pic>
            <p:nvPicPr>
              <p:cNvPr id="46" name="잉크 45">
                <a:extLst>
                  <a:ext uri="{FF2B5EF4-FFF2-40B4-BE49-F238E27FC236}">
                    <a16:creationId xmlns:a16="http://schemas.microsoft.com/office/drawing/2014/main" id="{408099CB-F528-6674-51FA-7A8A35608B2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26061" y="1323828"/>
                <a:ext cx="775440" cy="24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47" name="잉크 46">
                <a:extLst>
                  <a:ext uri="{FF2B5EF4-FFF2-40B4-BE49-F238E27FC236}">
                    <a16:creationId xmlns:a16="http://schemas.microsoft.com/office/drawing/2014/main" id="{8FF6982B-B2CA-D0BF-7CEB-4EFA2B8E0A18}"/>
                  </a:ext>
                </a:extLst>
              </p14:cNvPr>
              <p14:cNvContentPartPr/>
              <p14:nvPr/>
            </p14:nvContentPartPr>
            <p14:xfrm>
              <a:off x="1040181" y="1828188"/>
              <a:ext cx="1298160" cy="34200"/>
            </p14:xfrm>
          </p:contentPart>
        </mc:Choice>
        <mc:Fallback xmlns="">
          <p:pic>
            <p:nvPicPr>
              <p:cNvPr id="47" name="잉크 46">
                <a:extLst>
                  <a:ext uri="{FF2B5EF4-FFF2-40B4-BE49-F238E27FC236}">
                    <a16:creationId xmlns:a16="http://schemas.microsoft.com/office/drawing/2014/main" id="{8FF6982B-B2CA-D0BF-7CEB-4EFA2B8E0A18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86181" y="1720188"/>
                <a:ext cx="1405800" cy="24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48" name="잉크 47">
                <a:extLst>
                  <a:ext uri="{FF2B5EF4-FFF2-40B4-BE49-F238E27FC236}">
                    <a16:creationId xmlns:a16="http://schemas.microsoft.com/office/drawing/2014/main" id="{81AC15AF-127E-0EB1-F953-16483AA0A59D}"/>
                  </a:ext>
                </a:extLst>
              </p14:cNvPr>
              <p14:cNvContentPartPr/>
              <p14:nvPr/>
            </p14:nvContentPartPr>
            <p14:xfrm>
              <a:off x="1328901" y="1178388"/>
              <a:ext cx="495360" cy="28440"/>
            </p14:xfrm>
          </p:contentPart>
        </mc:Choice>
        <mc:Fallback xmlns="">
          <p:pic>
            <p:nvPicPr>
              <p:cNvPr id="48" name="잉크 47">
                <a:extLst>
                  <a:ext uri="{FF2B5EF4-FFF2-40B4-BE49-F238E27FC236}">
                    <a16:creationId xmlns:a16="http://schemas.microsoft.com/office/drawing/2014/main" id="{81AC15AF-127E-0EB1-F953-16483AA0A59D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275261" y="1070748"/>
                <a:ext cx="603000" cy="24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49" name="잉크 48">
                <a:extLst>
                  <a:ext uri="{FF2B5EF4-FFF2-40B4-BE49-F238E27FC236}">
                    <a16:creationId xmlns:a16="http://schemas.microsoft.com/office/drawing/2014/main" id="{60E01985-A0A3-C141-BF41-F3E3A22DAFE0}"/>
                  </a:ext>
                </a:extLst>
              </p14:cNvPr>
              <p14:cNvContentPartPr/>
              <p14:nvPr/>
            </p14:nvContentPartPr>
            <p14:xfrm>
              <a:off x="1472541" y="1442268"/>
              <a:ext cx="460440" cy="27720"/>
            </p14:xfrm>
          </p:contentPart>
        </mc:Choice>
        <mc:Fallback xmlns="">
          <p:pic>
            <p:nvPicPr>
              <p:cNvPr id="49" name="잉크 48">
                <a:extLst>
                  <a:ext uri="{FF2B5EF4-FFF2-40B4-BE49-F238E27FC236}">
                    <a16:creationId xmlns:a16="http://schemas.microsoft.com/office/drawing/2014/main" id="{60E01985-A0A3-C141-BF41-F3E3A22DAFE0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418901" y="1334628"/>
                <a:ext cx="568080" cy="24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50" name="잉크 49">
                <a:extLst>
                  <a:ext uri="{FF2B5EF4-FFF2-40B4-BE49-F238E27FC236}">
                    <a16:creationId xmlns:a16="http://schemas.microsoft.com/office/drawing/2014/main" id="{BF86B5D1-4F49-1A8C-9702-7FF9976C833F}"/>
                  </a:ext>
                </a:extLst>
              </p14:cNvPr>
              <p14:cNvContentPartPr/>
              <p14:nvPr/>
            </p14:nvContentPartPr>
            <p14:xfrm>
              <a:off x="1050621" y="6132348"/>
              <a:ext cx="604800" cy="27000"/>
            </p14:xfrm>
          </p:contentPart>
        </mc:Choice>
        <mc:Fallback xmlns="">
          <p:pic>
            <p:nvPicPr>
              <p:cNvPr id="50" name="잉크 49">
                <a:extLst>
                  <a:ext uri="{FF2B5EF4-FFF2-40B4-BE49-F238E27FC236}">
                    <a16:creationId xmlns:a16="http://schemas.microsoft.com/office/drawing/2014/main" id="{BF86B5D1-4F49-1A8C-9702-7FF9976C833F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996621" y="6024708"/>
                <a:ext cx="712440" cy="24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51" name="잉크 50">
                <a:extLst>
                  <a:ext uri="{FF2B5EF4-FFF2-40B4-BE49-F238E27FC236}">
                    <a16:creationId xmlns:a16="http://schemas.microsoft.com/office/drawing/2014/main" id="{3B90FBAB-147F-CDF2-0F85-299BC5414F99}"/>
                  </a:ext>
                </a:extLst>
              </p14:cNvPr>
              <p14:cNvContentPartPr/>
              <p14:nvPr/>
            </p14:nvContentPartPr>
            <p14:xfrm>
              <a:off x="1347981" y="2069748"/>
              <a:ext cx="491040" cy="30240"/>
            </p14:xfrm>
          </p:contentPart>
        </mc:Choice>
        <mc:Fallback xmlns="">
          <p:pic>
            <p:nvPicPr>
              <p:cNvPr id="51" name="잉크 50">
                <a:extLst>
                  <a:ext uri="{FF2B5EF4-FFF2-40B4-BE49-F238E27FC236}">
                    <a16:creationId xmlns:a16="http://schemas.microsoft.com/office/drawing/2014/main" id="{3B90FBAB-147F-CDF2-0F85-299BC5414F99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1293981" y="1962108"/>
                <a:ext cx="598680" cy="24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52" name="잉크 51">
                <a:extLst>
                  <a:ext uri="{FF2B5EF4-FFF2-40B4-BE49-F238E27FC236}">
                    <a16:creationId xmlns:a16="http://schemas.microsoft.com/office/drawing/2014/main" id="{CB170971-E221-2107-6C32-E970715195AA}"/>
                  </a:ext>
                </a:extLst>
              </p14:cNvPr>
              <p14:cNvContentPartPr/>
              <p14:nvPr/>
            </p14:nvContentPartPr>
            <p14:xfrm>
              <a:off x="1369221" y="2303028"/>
              <a:ext cx="644040" cy="25200"/>
            </p14:xfrm>
          </p:contentPart>
        </mc:Choice>
        <mc:Fallback xmlns="">
          <p:pic>
            <p:nvPicPr>
              <p:cNvPr id="52" name="잉크 51">
                <a:extLst>
                  <a:ext uri="{FF2B5EF4-FFF2-40B4-BE49-F238E27FC236}">
                    <a16:creationId xmlns:a16="http://schemas.microsoft.com/office/drawing/2014/main" id="{CB170971-E221-2107-6C32-E970715195AA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1315581" y="2195388"/>
                <a:ext cx="751680" cy="24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53" name="잉크 52">
                <a:extLst>
                  <a:ext uri="{FF2B5EF4-FFF2-40B4-BE49-F238E27FC236}">
                    <a16:creationId xmlns:a16="http://schemas.microsoft.com/office/drawing/2014/main" id="{4004711F-2D7C-3113-A058-AB44983E1A63}"/>
                  </a:ext>
                </a:extLst>
              </p14:cNvPr>
              <p14:cNvContentPartPr/>
              <p14:nvPr/>
            </p14:nvContentPartPr>
            <p14:xfrm>
              <a:off x="1372821" y="2710188"/>
              <a:ext cx="1263600" cy="34920"/>
            </p14:xfrm>
          </p:contentPart>
        </mc:Choice>
        <mc:Fallback xmlns="">
          <p:pic>
            <p:nvPicPr>
              <p:cNvPr id="53" name="잉크 52">
                <a:extLst>
                  <a:ext uri="{FF2B5EF4-FFF2-40B4-BE49-F238E27FC236}">
                    <a16:creationId xmlns:a16="http://schemas.microsoft.com/office/drawing/2014/main" id="{4004711F-2D7C-3113-A058-AB44983E1A63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1318821" y="2602548"/>
                <a:ext cx="1371240" cy="25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3" name="잉크 2">
                <a:extLst>
                  <a:ext uri="{FF2B5EF4-FFF2-40B4-BE49-F238E27FC236}">
                    <a16:creationId xmlns:a16="http://schemas.microsoft.com/office/drawing/2014/main" id="{AB56BE71-8ADF-113E-B23D-F1F84D80CC7C}"/>
                  </a:ext>
                </a:extLst>
              </p14:cNvPr>
              <p14:cNvContentPartPr/>
              <p14:nvPr/>
            </p14:nvContentPartPr>
            <p14:xfrm>
              <a:off x="1713741" y="2038068"/>
              <a:ext cx="561600" cy="41040"/>
            </p14:xfrm>
          </p:contentPart>
        </mc:Choice>
        <mc:Fallback xmlns="">
          <p:pic>
            <p:nvPicPr>
              <p:cNvPr id="3" name="잉크 2">
                <a:extLst>
                  <a:ext uri="{FF2B5EF4-FFF2-40B4-BE49-F238E27FC236}">
                    <a16:creationId xmlns:a16="http://schemas.microsoft.com/office/drawing/2014/main" id="{AB56BE71-8ADF-113E-B23D-F1F84D80CC7C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1659741" y="1930068"/>
                <a:ext cx="669240" cy="25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954B3A1A-14A3-30EB-B29A-590FDC4FECAC}"/>
                  </a:ext>
                </a:extLst>
              </p14:cNvPr>
              <p14:cNvContentPartPr/>
              <p14:nvPr/>
            </p14:nvContentPartPr>
            <p14:xfrm>
              <a:off x="1804821" y="2279988"/>
              <a:ext cx="518760" cy="29160"/>
            </p14:xfrm>
          </p:contentPart>
        </mc:Choice>
        <mc:Fallback xmlns=""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954B3A1A-14A3-30EB-B29A-590FDC4FECAC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1751181" y="2171988"/>
                <a:ext cx="626400" cy="24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0D12EF5D-C362-3A30-6E76-6632B03F72C2}"/>
                  </a:ext>
                </a:extLst>
              </p14:cNvPr>
              <p14:cNvContentPartPr/>
              <p14:nvPr/>
            </p14:nvContentPartPr>
            <p14:xfrm>
              <a:off x="1370661" y="5725548"/>
              <a:ext cx="598320" cy="31320"/>
            </p14:xfrm>
          </p:contentPart>
        </mc:Choice>
        <mc:Fallback xmlns=""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0D12EF5D-C362-3A30-6E76-6632B03F72C2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1316661" y="5617548"/>
                <a:ext cx="705960" cy="24696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31DF7B42-EA91-5876-1005-D915B1674E83}"/>
              </a:ext>
            </a:extLst>
          </p:cNvPr>
          <p:cNvSpPr txBox="1"/>
          <p:nvPr/>
        </p:nvSpPr>
        <p:spPr>
          <a:xfrm>
            <a:off x="5322889" y="1114490"/>
            <a:ext cx="2047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5.1</a:t>
            </a:r>
            <a:r>
              <a:rPr kumimoji="1" lang="ko-KR" altLang="en-US"/>
              <a:t> 변수 </a:t>
            </a:r>
            <a:r>
              <a:rPr kumimoji="1" lang="ko-KR" altLang="en-US" err="1"/>
              <a:t>할당문</a:t>
            </a:r>
            <a:r>
              <a:rPr kumimoji="1" lang="ko-KR" altLang="en-US"/>
              <a:t> 실행</a:t>
            </a:r>
            <a:endParaRPr kumimoji="1" lang="en-US" altLang="ko-KR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5F3A008-F79D-519C-475A-31E8201FABA9}"/>
              </a:ext>
            </a:extLst>
          </p:cNvPr>
          <p:cNvSpPr/>
          <p:nvPr/>
        </p:nvSpPr>
        <p:spPr>
          <a:xfrm>
            <a:off x="9233012" y="1889711"/>
            <a:ext cx="1570547" cy="270861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>
                <a:solidFill>
                  <a:srgbClr val="FF0000"/>
                </a:solidFill>
              </a:rPr>
              <a:t>20</a:t>
            </a:r>
            <a:r>
              <a:rPr kumimoji="1" lang="ko-KR" altLang="en-US" sz="120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46C6B11-9BC3-6FD0-D1F2-C539E766DBCF}"/>
              </a:ext>
            </a:extLst>
          </p:cNvPr>
          <p:cNvSpPr/>
          <p:nvPr/>
        </p:nvSpPr>
        <p:spPr>
          <a:xfrm>
            <a:off x="9233012" y="2423143"/>
            <a:ext cx="1570547" cy="270861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>
                <a:solidFill>
                  <a:srgbClr val="FF0000"/>
                </a:solidFill>
              </a:rPr>
              <a:t>3</a:t>
            </a:r>
            <a:r>
              <a:rPr kumimoji="1" lang="ko-KR" altLang="en-US" sz="120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AFDECB5-BF84-2218-7196-9DABCF4F2D5A}"/>
              </a:ext>
            </a:extLst>
          </p:cNvPr>
          <p:cNvSpPr/>
          <p:nvPr/>
        </p:nvSpPr>
        <p:spPr>
          <a:xfrm>
            <a:off x="9233012" y="2693806"/>
            <a:ext cx="1570547" cy="270861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>
                <a:solidFill>
                  <a:srgbClr val="FF0000"/>
                </a:solidFill>
              </a:rPr>
              <a:t>4</a:t>
            </a:r>
            <a:r>
              <a:rPr kumimoji="1" lang="ko-KR" altLang="en-US" sz="120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DA680B8-411B-4B78-266D-180F5F013738}"/>
              </a:ext>
            </a:extLst>
          </p:cNvPr>
          <p:cNvSpPr txBox="1"/>
          <p:nvPr/>
        </p:nvSpPr>
        <p:spPr>
          <a:xfrm>
            <a:off x="5355544" y="5251059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5.1 bar</a:t>
            </a:r>
            <a:r>
              <a:rPr kumimoji="1" lang="ko-KR" altLang="en-US"/>
              <a:t> 함수 실행</a:t>
            </a:r>
            <a:endParaRPr kumimoji="1" lang="en-US" altLang="ko-KR"/>
          </a:p>
        </p:txBody>
      </p:sp>
    </p:spTree>
    <p:extLst>
      <p:ext uri="{BB962C8B-B14F-4D97-AF65-F5344CB8AC3E}">
        <p14:creationId xmlns:p14="http://schemas.microsoft.com/office/powerpoint/2010/main" val="22691421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910C1360-9397-A9FC-78EC-9569BD0E25FD}"/>
              </a:ext>
            </a:extLst>
          </p:cNvPr>
          <p:cNvSpPr txBox="1"/>
          <p:nvPr/>
        </p:nvSpPr>
        <p:spPr>
          <a:xfrm>
            <a:off x="541155" y="337386"/>
            <a:ext cx="29177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/>
              <a:t>6.</a:t>
            </a:r>
            <a:r>
              <a:rPr kumimoji="1" lang="ko-KR" altLang="en-US" sz="2400"/>
              <a:t> </a:t>
            </a:r>
            <a:r>
              <a:rPr kumimoji="1" lang="en-US" altLang="ko-KR" sz="2400"/>
              <a:t>bar</a:t>
            </a:r>
            <a:r>
              <a:rPr kumimoji="1" lang="ko-KR" altLang="en-US" sz="2400"/>
              <a:t> 함수 코드 </a:t>
            </a:r>
            <a:r>
              <a:rPr kumimoji="1" lang="ko-KR" altLang="en-US" sz="2400">
                <a:solidFill>
                  <a:srgbClr val="7030A0"/>
                </a:solidFill>
              </a:rPr>
              <a:t>평가</a:t>
            </a: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A105C45E-83C6-DE93-4672-9EE1DB2DB4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155" y="1114490"/>
            <a:ext cx="4251132" cy="5175291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B339C895-A3BE-536F-B720-E1B957DB39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155" y="1114490"/>
            <a:ext cx="4251132" cy="517529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7" name="잉크 36">
                <a:extLst>
                  <a:ext uri="{FF2B5EF4-FFF2-40B4-BE49-F238E27FC236}">
                    <a16:creationId xmlns:a16="http://schemas.microsoft.com/office/drawing/2014/main" id="{9C53BEAE-42C3-4B66-0EEC-96130C194A64}"/>
                  </a:ext>
                </a:extLst>
              </p14:cNvPr>
              <p14:cNvContentPartPr/>
              <p14:nvPr/>
            </p14:nvContentPartPr>
            <p14:xfrm>
              <a:off x="1019301" y="1188468"/>
              <a:ext cx="456840" cy="14760"/>
            </p14:xfrm>
          </p:contentPart>
        </mc:Choice>
        <mc:Fallback xmlns="">
          <p:pic>
            <p:nvPicPr>
              <p:cNvPr id="37" name="잉크 36">
                <a:extLst>
                  <a:ext uri="{FF2B5EF4-FFF2-40B4-BE49-F238E27FC236}">
                    <a16:creationId xmlns:a16="http://schemas.microsoft.com/office/drawing/2014/main" id="{9C53BEAE-42C3-4B66-0EEC-96130C194A6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65301" y="1080468"/>
                <a:ext cx="564480" cy="23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8" name="잉크 37">
                <a:extLst>
                  <a:ext uri="{FF2B5EF4-FFF2-40B4-BE49-F238E27FC236}">
                    <a16:creationId xmlns:a16="http://schemas.microsoft.com/office/drawing/2014/main" id="{E20401A0-61E3-F5A6-DAE1-D9549DFA98DE}"/>
                  </a:ext>
                </a:extLst>
              </p14:cNvPr>
              <p14:cNvContentPartPr/>
              <p14:nvPr/>
            </p14:nvContentPartPr>
            <p14:xfrm>
              <a:off x="980061" y="1431468"/>
              <a:ext cx="667800" cy="27000"/>
            </p14:xfrm>
          </p:contentPart>
        </mc:Choice>
        <mc:Fallback xmlns="">
          <p:pic>
            <p:nvPicPr>
              <p:cNvPr id="38" name="잉크 37">
                <a:extLst>
                  <a:ext uri="{FF2B5EF4-FFF2-40B4-BE49-F238E27FC236}">
                    <a16:creationId xmlns:a16="http://schemas.microsoft.com/office/drawing/2014/main" id="{E20401A0-61E3-F5A6-DAE1-D9549DFA98D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26061" y="1323828"/>
                <a:ext cx="775440" cy="24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9" name="잉크 38">
                <a:extLst>
                  <a:ext uri="{FF2B5EF4-FFF2-40B4-BE49-F238E27FC236}">
                    <a16:creationId xmlns:a16="http://schemas.microsoft.com/office/drawing/2014/main" id="{0E79EC86-324B-5769-5DFB-814F1421A7BD}"/>
                  </a:ext>
                </a:extLst>
              </p14:cNvPr>
              <p14:cNvContentPartPr/>
              <p14:nvPr/>
            </p14:nvContentPartPr>
            <p14:xfrm>
              <a:off x="1040181" y="1828188"/>
              <a:ext cx="1298160" cy="34200"/>
            </p14:xfrm>
          </p:contentPart>
        </mc:Choice>
        <mc:Fallback xmlns="">
          <p:pic>
            <p:nvPicPr>
              <p:cNvPr id="39" name="잉크 38">
                <a:extLst>
                  <a:ext uri="{FF2B5EF4-FFF2-40B4-BE49-F238E27FC236}">
                    <a16:creationId xmlns:a16="http://schemas.microsoft.com/office/drawing/2014/main" id="{0E79EC86-324B-5769-5DFB-814F1421A7B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86181" y="1720188"/>
                <a:ext cx="1405800" cy="24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0" name="잉크 39">
                <a:extLst>
                  <a:ext uri="{FF2B5EF4-FFF2-40B4-BE49-F238E27FC236}">
                    <a16:creationId xmlns:a16="http://schemas.microsoft.com/office/drawing/2014/main" id="{E5BAA2C7-7CFE-42DE-71AD-726D94809321}"/>
                  </a:ext>
                </a:extLst>
              </p14:cNvPr>
              <p14:cNvContentPartPr/>
              <p14:nvPr/>
            </p14:nvContentPartPr>
            <p14:xfrm>
              <a:off x="1328901" y="1178388"/>
              <a:ext cx="495360" cy="28440"/>
            </p14:xfrm>
          </p:contentPart>
        </mc:Choice>
        <mc:Fallback xmlns="">
          <p:pic>
            <p:nvPicPr>
              <p:cNvPr id="40" name="잉크 39">
                <a:extLst>
                  <a:ext uri="{FF2B5EF4-FFF2-40B4-BE49-F238E27FC236}">
                    <a16:creationId xmlns:a16="http://schemas.microsoft.com/office/drawing/2014/main" id="{E5BAA2C7-7CFE-42DE-71AD-726D94809321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275261" y="1070748"/>
                <a:ext cx="603000" cy="24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41" name="잉크 40">
                <a:extLst>
                  <a:ext uri="{FF2B5EF4-FFF2-40B4-BE49-F238E27FC236}">
                    <a16:creationId xmlns:a16="http://schemas.microsoft.com/office/drawing/2014/main" id="{72412006-A379-D49E-1A83-FAEB33D28E58}"/>
                  </a:ext>
                </a:extLst>
              </p14:cNvPr>
              <p14:cNvContentPartPr/>
              <p14:nvPr/>
            </p14:nvContentPartPr>
            <p14:xfrm>
              <a:off x="1472541" y="1442268"/>
              <a:ext cx="460440" cy="27720"/>
            </p14:xfrm>
          </p:contentPart>
        </mc:Choice>
        <mc:Fallback xmlns="">
          <p:pic>
            <p:nvPicPr>
              <p:cNvPr id="41" name="잉크 40">
                <a:extLst>
                  <a:ext uri="{FF2B5EF4-FFF2-40B4-BE49-F238E27FC236}">
                    <a16:creationId xmlns:a16="http://schemas.microsoft.com/office/drawing/2014/main" id="{72412006-A379-D49E-1A83-FAEB33D28E58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418901" y="1334628"/>
                <a:ext cx="568080" cy="24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42" name="잉크 41">
                <a:extLst>
                  <a:ext uri="{FF2B5EF4-FFF2-40B4-BE49-F238E27FC236}">
                    <a16:creationId xmlns:a16="http://schemas.microsoft.com/office/drawing/2014/main" id="{99C9516F-EB2D-AE63-DFA4-6D5B33D0832C}"/>
                  </a:ext>
                </a:extLst>
              </p14:cNvPr>
              <p14:cNvContentPartPr/>
              <p14:nvPr/>
            </p14:nvContentPartPr>
            <p14:xfrm>
              <a:off x="1050621" y="6132348"/>
              <a:ext cx="604800" cy="27000"/>
            </p14:xfrm>
          </p:contentPart>
        </mc:Choice>
        <mc:Fallback xmlns="">
          <p:pic>
            <p:nvPicPr>
              <p:cNvPr id="42" name="잉크 41">
                <a:extLst>
                  <a:ext uri="{FF2B5EF4-FFF2-40B4-BE49-F238E27FC236}">
                    <a16:creationId xmlns:a16="http://schemas.microsoft.com/office/drawing/2014/main" id="{99C9516F-EB2D-AE63-DFA4-6D5B33D0832C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996621" y="6024708"/>
                <a:ext cx="712440" cy="242640"/>
              </a:xfrm>
              <a:prstGeom prst="rect">
                <a:avLst/>
              </a:prstGeom>
            </p:spPr>
          </p:pic>
        </mc:Fallback>
      </mc:AlternateContent>
      <p:pic>
        <p:nvPicPr>
          <p:cNvPr id="43" name="그림 42">
            <a:extLst>
              <a:ext uri="{FF2B5EF4-FFF2-40B4-BE49-F238E27FC236}">
                <a16:creationId xmlns:a16="http://schemas.microsoft.com/office/drawing/2014/main" id="{C592A603-9896-FA04-FE0B-0878EC3E44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155" y="1114490"/>
            <a:ext cx="4251132" cy="5175291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923AD8A5-5A36-2B0B-98C5-85B6831ACE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155" y="1114490"/>
            <a:ext cx="4251132" cy="517529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45" name="잉크 44">
                <a:extLst>
                  <a:ext uri="{FF2B5EF4-FFF2-40B4-BE49-F238E27FC236}">
                    <a16:creationId xmlns:a16="http://schemas.microsoft.com/office/drawing/2014/main" id="{EDB07AF7-CE7D-7E7F-5017-BB76F47B6A22}"/>
                  </a:ext>
                </a:extLst>
              </p14:cNvPr>
              <p14:cNvContentPartPr/>
              <p14:nvPr/>
            </p14:nvContentPartPr>
            <p14:xfrm>
              <a:off x="1019301" y="1188468"/>
              <a:ext cx="456840" cy="14760"/>
            </p14:xfrm>
          </p:contentPart>
        </mc:Choice>
        <mc:Fallback xmlns="">
          <p:pic>
            <p:nvPicPr>
              <p:cNvPr id="45" name="잉크 44">
                <a:extLst>
                  <a:ext uri="{FF2B5EF4-FFF2-40B4-BE49-F238E27FC236}">
                    <a16:creationId xmlns:a16="http://schemas.microsoft.com/office/drawing/2014/main" id="{EDB07AF7-CE7D-7E7F-5017-BB76F47B6A2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65301" y="1080468"/>
                <a:ext cx="564480" cy="23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46" name="잉크 45">
                <a:extLst>
                  <a:ext uri="{FF2B5EF4-FFF2-40B4-BE49-F238E27FC236}">
                    <a16:creationId xmlns:a16="http://schemas.microsoft.com/office/drawing/2014/main" id="{408099CB-F528-6674-51FA-7A8A35608B2D}"/>
                  </a:ext>
                </a:extLst>
              </p14:cNvPr>
              <p14:cNvContentPartPr/>
              <p14:nvPr/>
            </p14:nvContentPartPr>
            <p14:xfrm>
              <a:off x="980061" y="1431468"/>
              <a:ext cx="667800" cy="27000"/>
            </p14:xfrm>
          </p:contentPart>
        </mc:Choice>
        <mc:Fallback xmlns="">
          <p:pic>
            <p:nvPicPr>
              <p:cNvPr id="46" name="잉크 45">
                <a:extLst>
                  <a:ext uri="{FF2B5EF4-FFF2-40B4-BE49-F238E27FC236}">
                    <a16:creationId xmlns:a16="http://schemas.microsoft.com/office/drawing/2014/main" id="{408099CB-F528-6674-51FA-7A8A35608B2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26061" y="1323828"/>
                <a:ext cx="775440" cy="24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47" name="잉크 46">
                <a:extLst>
                  <a:ext uri="{FF2B5EF4-FFF2-40B4-BE49-F238E27FC236}">
                    <a16:creationId xmlns:a16="http://schemas.microsoft.com/office/drawing/2014/main" id="{8FF6982B-B2CA-D0BF-7CEB-4EFA2B8E0A18}"/>
                  </a:ext>
                </a:extLst>
              </p14:cNvPr>
              <p14:cNvContentPartPr/>
              <p14:nvPr/>
            </p14:nvContentPartPr>
            <p14:xfrm>
              <a:off x="1040181" y="1828188"/>
              <a:ext cx="1298160" cy="34200"/>
            </p14:xfrm>
          </p:contentPart>
        </mc:Choice>
        <mc:Fallback xmlns="">
          <p:pic>
            <p:nvPicPr>
              <p:cNvPr id="47" name="잉크 46">
                <a:extLst>
                  <a:ext uri="{FF2B5EF4-FFF2-40B4-BE49-F238E27FC236}">
                    <a16:creationId xmlns:a16="http://schemas.microsoft.com/office/drawing/2014/main" id="{8FF6982B-B2CA-D0BF-7CEB-4EFA2B8E0A18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86181" y="1720188"/>
                <a:ext cx="1405800" cy="24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48" name="잉크 47">
                <a:extLst>
                  <a:ext uri="{FF2B5EF4-FFF2-40B4-BE49-F238E27FC236}">
                    <a16:creationId xmlns:a16="http://schemas.microsoft.com/office/drawing/2014/main" id="{81AC15AF-127E-0EB1-F953-16483AA0A59D}"/>
                  </a:ext>
                </a:extLst>
              </p14:cNvPr>
              <p14:cNvContentPartPr/>
              <p14:nvPr/>
            </p14:nvContentPartPr>
            <p14:xfrm>
              <a:off x="1328901" y="1178388"/>
              <a:ext cx="495360" cy="28440"/>
            </p14:xfrm>
          </p:contentPart>
        </mc:Choice>
        <mc:Fallback xmlns="">
          <p:pic>
            <p:nvPicPr>
              <p:cNvPr id="48" name="잉크 47">
                <a:extLst>
                  <a:ext uri="{FF2B5EF4-FFF2-40B4-BE49-F238E27FC236}">
                    <a16:creationId xmlns:a16="http://schemas.microsoft.com/office/drawing/2014/main" id="{81AC15AF-127E-0EB1-F953-16483AA0A59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275261" y="1070748"/>
                <a:ext cx="603000" cy="24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49" name="잉크 48">
                <a:extLst>
                  <a:ext uri="{FF2B5EF4-FFF2-40B4-BE49-F238E27FC236}">
                    <a16:creationId xmlns:a16="http://schemas.microsoft.com/office/drawing/2014/main" id="{60E01985-A0A3-C141-BF41-F3E3A22DAFE0}"/>
                  </a:ext>
                </a:extLst>
              </p14:cNvPr>
              <p14:cNvContentPartPr/>
              <p14:nvPr/>
            </p14:nvContentPartPr>
            <p14:xfrm>
              <a:off x="1472541" y="1442268"/>
              <a:ext cx="460440" cy="27720"/>
            </p14:xfrm>
          </p:contentPart>
        </mc:Choice>
        <mc:Fallback xmlns="">
          <p:pic>
            <p:nvPicPr>
              <p:cNvPr id="49" name="잉크 48">
                <a:extLst>
                  <a:ext uri="{FF2B5EF4-FFF2-40B4-BE49-F238E27FC236}">
                    <a16:creationId xmlns:a16="http://schemas.microsoft.com/office/drawing/2014/main" id="{60E01985-A0A3-C141-BF41-F3E3A22DAFE0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418901" y="1334628"/>
                <a:ext cx="568080" cy="24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50" name="잉크 49">
                <a:extLst>
                  <a:ext uri="{FF2B5EF4-FFF2-40B4-BE49-F238E27FC236}">
                    <a16:creationId xmlns:a16="http://schemas.microsoft.com/office/drawing/2014/main" id="{BF86B5D1-4F49-1A8C-9702-7FF9976C833F}"/>
                  </a:ext>
                </a:extLst>
              </p14:cNvPr>
              <p14:cNvContentPartPr/>
              <p14:nvPr/>
            </p14:nvContentPartPr>
            <p14:xfrm>
              <a:off x="1050621" y="6132348"/>
              <a:ext cx="604800" cy="27000"/>
            </p14:xfrm>
          </p:contentPart>
        </mc:Choice>
        <mc:Fallback xmlns="">
          <p:pic>
            <p:nvPicPr>
              <p:cNvPr id="50" name="잉크 49">
                <a:extLst>
                  <a:ext uri="{FF2B5EF4-FFF2-40B4-BE49-F238E27FC236}">
                    <a16:creationId xmlns:a16="http://schemas.microsoft.com/office/drawing/2014/main" id="{BF86B5D1-4F49-1A8C-9702-7FF9976C833F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996621" y="6024708"/>
                <a:ext cx="712440" cy="24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51" name="잉크 50">
                <a:extLst>
                  <a:ext uri="{FF2B5EF4-FFF2-40B4-BE49-F238E27FC236}">
                    <a16:creationId xmlns:a16="http://schemas.microsoft.com/office/drawing/2014/main" id="{3B90FBAB-147F-CDF2-0F85-299BC5414F99}"/>
                  </a:ext>
                </a:extLst>
              </p14:cNvPr>
              <p14:cNvContentPartPr/>
              <p14:nvPr/>
            </p14:nvContentPartPr>
            <p14:xfrm>
              <a:off x="1347981" y="2069748"/>
              <a:ext cx="491040" cy="30240"/>
            </p14:xfrm>
          </p:contentPart>
        </mc:Choice>
        <mc:Fallback xmlns="">
          <p:pic>
            <p:nvPicPr>
              <p:cNvPr id="51" name="잉크 50">
                <a:extLst>
                  <a:ext uri="{FF2B5EF4-FFF2-40B4-BE49-F238E27FC236}">
                    <a16:creationId xmlns:a16="http://schemas.microsoft.com/office/drawing/2014/main" id="{3B90FBAB-147F-CDF2-0F85-299BC5414F99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293981" y="1962108"/>
                <a:ext cx="598680" cy="24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52" name="잉크 51">
                <a:extLst>
                  <a:ext uri="{FF2B5EF4-FFF2-40B4-BE49-F238E27FC236}">
                    <a16:creationId xmlns:a16="http://schemas.microsoft.com/office/drawing/2014/main" id="{CB170971-E221-2107-6C32-E970715195AA}"/>
                  </a:ext>
                </a:extLst>
              </p14:cNvPr>
              <p14:cNvContentPartPr/>
              <p14:nvPr/>
            </p14:nvContentPartPr>
            <p14:xfrm>
              <a:off x="1369221" y="2303028"/>
              <a:ext cx="644040" cy="25200"/>
            </p14:xfrm>
          </p:contentPart>
        </mc:Choice>
        <mc:Fallback xmlns="">
          <p:pic>
            <p:nvPicPr>
              <p:cNvPr id="52" name="잉크 51">
                <a:extLst>
                  <a:ext uri="{FF2B5EF4-FFF2-40B4-BE49-F238E27FC236}">
                    <a16:creationId xmlns:a16="http://schemas.microsoft.com/office/drawing/2014/main" id="{CB170971-E221-2107-6C32-E970715195AA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315581" y="2195388"/>
                <a:ext cx="751680" cy="24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53" name="잉크 52">
                <a:extLst>
                  <a:ext uri="{FF2B5EF4-FFF2-40B4-BE49-F238E27FC236}">
                    <a16:creationId xmlns:a16="http://schemas.microsoft.com/office/drawing/2014/main" id="{4004711F-2D7C-3113-A058-AB44983E1A63}"/>
                  </a:ext>
                </a:extLst>
              </p14:cNvPr>
              <p14:cNvContentPartPr/>
              <p14:nvPr/>
            </p14:nvContentPartPr>
            <p14:xfrm>
              <a:off x="1372821" y="2710188"/>
              <a:ext cx="1263600" cy="34920"/>
            </p14:xfrm>
          </p:contentPart>
        </mc:Choice>
        <mc:Fallback xmlns="">
          <p:pic>
            <p:nvPicPr>
              <p:cNvPr id="53" name="잉크 52">
                <a:extLst>
                  <a:ext uri="{FF2B5EF4-FFF2-40B4-BE49-F238E27FC236}">
                    <a16:creationId xmlns:a16="http://schemas.microsoft.com/office/drawing/2014/main" id="{4004711F-2D7C-3113-A058-AB44983E1A63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318821" y="2602548"/>
                <a:ext cx="1371240" cy="25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3" name="잉크 2">
                <a:extLst>
                  <a:ext uri="{FF2B5EF4-FFF2-40B4-BE49-F238E27FC236}">
                    <a16:creationId xmlns:a16="http://schemas.microsoft.com/office/drawing/2014/main" id="{AB56BE71-8ADF-113E-B23D-F1F84D80CC7C}"/>
                  </a:ext>
                </a:extLst>
              </p14:cNvPr>
              <p14:cNvContentPartPr/>
              <p14:nvPr/>
            </p14:nvContentPartPr>
            <p14:xfrm>
              <a:off x="1713741" y="2038068"/>
              <a:ext cx="561600" cy="41040"/>
            </p14:xfrm>
          </p:contentPart>
        </mc:Choice>
        <mc:Fallback xmlns="">
          <p:pic>
            <p:nvPicPr>
              <p:cNvPr id="3" name="잉크 2">
                <a:extLst>
                  <a:ext uri="{FF2B5EF4-FFF2-40B4-BE49-F238E27FC236}">
                    <a16:creationId xmlns:a16="http://schemas.microsoft.com/office/drawing/2014/main" id="{AB56BE71-8ADF-113E-B23D-F1F84D80CC7C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659741" y="1930068"/>
                <a:ext cx="669240" cy="25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954B3A1A-14A3-30EB-B29A-590FDC4FECAC}"/>
                  </a:ext>
                </a:extLst>
              </p14:cNvPr>
              <p14:cNvContentPartPr/>
              <p14:nvPr/>
            </p14:nvContentPartPr>
            <p14:xfrm>
              <a:off x="1804821" y="2279988"/>
              <a:ext cx="518760" cy="29160"/>
            </p14:xfrm>
          </p:contentPart>
        </mc:Choice>
        <mc:Fallback xmlns=""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954B3A1A-14A3-30EB-B29A-590FDC4FECAC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751181" y="2171988"/>
                <a:ext cx="626400" cy="24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0D12EF5D-C362-3A30-6E76-6632B03F72C2}"/>
                  </a:ext>
                </a:extLst>
              </p14:cNvPr>
              <p14:cNvContentPartPr/>
              <p14:nvPr/>
            </p14:nvContentPartPr>
            <p14:xfrm>
              <a:off x="1370661" y="5725548"/>
              <a:ext cx="598320" cy="31320"/>
            </p14:xfrm>
          </p:contentPart>
        </mc:Choice>
        <mc:Fallback xmlns=""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0D12EF5D-C362-3A30-6E76-6632B03F72C2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316661" y="5617548"/>
                <a:ext cx="705960" cy="24696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31DF7B42-EA91-5876-1005-D915B1674E83}"/>
              </a:ext>
            </a:extLst>
          </p:cNvPr>
          <p:cNvSpPr txBox="1"/>
          <p:nvPr/>
        </p:nvSpPr>
        <p:spPr>
          <a:xfrm>
            <a:off x="5322889" y="1114490"/>
            <a:ext cx="5756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6.1</a:t>
            </a:r>
            <a:r>
              <a:rPr kumimoji="1" lang="ko-KR" altLang="en-US"/>
              <a:t> </a:t>
            </a:r>
            <a:r>
              <a:rPr kumimoji="1" lang="en-US" altLang="ko-KR"/>
              <a:t>bar</a:t>
            </a:r>
            <a:r>
              <a:rPr kumimoji="1" lang="ko-KR" altLang="en-US"/>
              <a:t>함수 실행 컨텍스트 </a:t>
            </a:r>
            <a:r>
              <a:rPr kumimoji="1" lang="en-US" altLang="ko-KR"/>
              <a:t>+</a:t>
            </a:r>
            <a:r>
              <a:rPr kumimoji="1" lang="ko-KR" altLang="en-US"/>
              <a:t> </a:t>
            </a:r>
            <a:r>
              <a:rPr kumimoji="1" lang="ko-KR" altLang="en-US" err="1"/>
              <a:t>렉시컬</a:t>
            </a:r>
            <a:r>
              <a:rPr kumimoji="1" lang="ko-KR" altLang="en-US"/>
              <a:t> 환경 </a:t>
            </a:r>
            <a:r>
              <a:rPr kumimoji="1" lang="en-US" altLang="ko-KR"/>
              <a:t>+</a:t>
            </a:r>
            <a:r>
              <a:rPr kumimoji="1" lang="ko-KR" altLang="en-US"/>
              <a:t> 환경 레코드 생성</a:t>
            </a:r>
            <a:endParaRPr kumimoji="1" lang="en-US" altLang="ko-KR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A093E619-4253-E50E-ED12-685C1845CE54}"/>
                  </a:ext>
                </a:extLst>
              </p14:cNvPr>
              <p14:cNvContentPartPr/>
              <p14:nvPr/>
            </p14:nvContentPartPr>
            <p14:xfrm>
              <a:off x="1731377" y="2971389"/>
              <a:ext cx="631440" cy="3960"/>
            </p14:xfrm>
          </p:contentPart>
        </mc:Choice>
        <mc:Fallback xmlns=""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A093E619-4253-E50E-ED12-685C1845CE54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677377" y="2863389"/>
                <a:ext cx="739080" cy="21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E05924EF-54AA-9581-D84F-768E71990509}"/>
                  </a:ext>
                </a:extLst>
              </p14:cNvPr>
              <p14:cNvContentPartPr/>
              <p14:nvPr/>
            </p14:nvContentPartPr>
            <p14:xfrm>
              <a:off x="1727777" y="3377829"/>
              <a:ext cx="868320" cy="3960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E05924EF-54AA-9581-D84F-768E71990509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674137" y="3269829"/>
                <a:ext cx="975960" cy="219600"/>
              </a:xfrm>
              <a:prstGeom prst="rect">
                <a:avLst/>
              </a:prstGeom>
            </p:spPr>
          </p:pic>
        </mc:Fallback>
      </mc:AlternateContent>
      <p:pic>
        <p:nvPicPr>
          <p:cNvPr id="11" name="그림 10">
            <a:extLst>
              <a:ext uri="{FF2B5EF4-FFF2-40B4-BE49-F238E27FC236}">
                <a16:creationId xmlns:a16="http://schemas.microsoft.com/office/drawing/2014/main" id="{DA976A8E-5C7F-0A8D-58EE-5C233DC20096}"/>
              </a:ext>
            </a:extLst>
      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5301753" y="1766410"/>
            <a:ext cx="6390402" cy="4413215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75F3A008-F79D-519C-475A-31E8201FABA9}"/>
              </a:ext>
            </a:extLst>
          </p:cNvPr>
          <p:cNvSpPr/>
          <p:nvPr/>
        </p:nvSpPr>
        <p:spPr>
          <a:xfrm>
            <a:off x="9120590" y="1990573"/>
            <a:ext cx="945902" cy="234738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000" err="1">
                <a:solidFill>
                  <a:schemeClr val="bg2">
                    <a:lumMod val="10000"/>
                  </a:schemeClr>
                </a:solidFill>
              </a:rPr>
              <a:t>undefiend</a:t>
            </a:r>
            <a:r>
              <a:rPr kumimoji="1" lang="ko-KR" altLang="en-US" sz="1000">
                <a:solidFill>
                  <a:schemeClr val="bg2">
                    <a:lumMod val="10000"/>
                  </a:schemeClr>
                </a:solidFill>
              </a:rPr>
              <a:t> 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2F53B37-8DC1-C877-17C7-48777BB95970}"/>
              </a:ext>
            </a:extLst>
          </p:cNvPr>
          <p:cNvSpPr/>
          <p:nvPr/>
        </p:nvSpPr>
        <p:spPr>
          <a:xfrm>
            <a:off x="9119242" y="2231985"/>
            <a:ext cx="945902" cy="234738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600">
                <a:solidFill>
                  <a:schemeClr val="bg2">
                    <a:lumMod val="10000"/>
                  </a:schemeClr>
                </a:solidFill>
              </a:rPr>
              <a:t>{0</a:t>
            </a:r>
            <a:r>
              <a:rPr kumimoji="1" lang="ko-KR" altLang="en-US" sz="60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kumimoji="1" lang="en-US" altLang="ko-KR" sz="600">
                <a:solidFill>
                  <a:schemeClr val="bg2">
                    <a:lumMod val="10000"/>
                  </a:schemeClr>
                </a:solidFill>
              </a:rPr>
              <a:t>:</a:t>
            </a:r>
            <a:r>
              <a:rPr kumimoji="1" lang="ko-KR" altLang="en-US" sz="60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kumimoji="1" lang="en-US" altLang="ko-KR" sz="600">
                <a:solidFill>
                  <a:schemeClr val="bg2">
                    <a:lumMod val="10000"/>
                  </a:schemeClr>
                </a:solidFill>
              </a:rPr>
              <a:t>10, length: 10, callee : bar}</a:t>
            </a:r>
            <a:r>
              <a:rPr kumimoji="1" lang="ko-KR" altLang="en-US" sz="600">
                <a:solidFill>
                  <a:schemeClr val="bg2">
                    <a:lumMod val="10000"/>
                  </a:schemeClr>
                </a:solidFill>
              </a:rPr>
              <a:t> 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C61AAC5-F958-F2C6-0A88-7DD1DC81B4DB}"/>
              </a:ext>
            </a:extLst>
          </p:cNvPr>
          <p:cNvSpPr/>
          <p:nvPr/>
        </p:nvSpPr>
        <p:spPr>
          <a:xfrm>
            <a:off x="9127334" y="2466653"/>
            <a:ext cx="945902" cy="234738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700">
                <a:solidFill>
                  <a:schemeClr val="bg2">
                    <a:lumMod val="10000"/>
                  </a:schemeClr>
                </a:solidFill>
              </a:rPr>
              <a:t>&lt;uninitialized&gt;</a:t>
            </a:r>
            <a:endParaRPr kumimoji="1" lang="ko-KR" altLang="en-US" sz="700">
              <a:solidFill>
                <a:schemeClr val="bg2">
                  <a:lumMod val="10000"/>
                </a:schemeClr>
              </a:solidFill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FF42C529-F670-2D25-3F00-889FD9261FEB}"/>
              </a:ext>
            </a:extLst>
          </p:cNvPr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8653364" y="1459547"/>
            <a:ext cx="1607041" cy="1355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1050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910C1360-9397-A9FC-78EC-9569BD0E25FD}"/>
              </a:ext>
            </a:extLst>
          </p:cNvPr>
          <p:cNvSpPr txBox="1"/>
          <p:nvPr/>
        </p:nvSpPr>
        <p:spPr>
          <a:xfrm>
            <a:off x="541155" y="337386"/>
            <a:ext cx="29129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/>
              <a:t>7.</a:t>
            </a:r>
            <a:r>
              <a:rPr kumimoji="1" lang="ko-KR" altLang="en-US" sz="2400"/>
              <a:t> </a:t>
            </a:r>
            <a:r>
              <a:rPr kumimoji="1" lang="en-US" altLang="ko-KR" sz="2400"/>
              <a:t>bar</a:t>
            </a:r>
            <a:r>
              <a:rPr kumimoji="1" lang="ko-KR" altLang="en-US" sz="2400"/>
              <a:t> 함수 코드 </a:t>
            </a:r>
            <a:r>
              <a:rPr kumimoji="1" lang="ko-KR" altLang="en-US" sz="2400">
                <a:solidFill>
                  <a:srgbClr val="0070C0"/>
                </a:solidFill>
              </a:rPr>
              <a:t>실행</a:t>
            </a: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A105C45E-83C6-DE93-4672-9EE1DB2DB4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155" y="1114490"/>
            <a:ext cx="4251132" cy="5175291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B339C895-A3BE-536F-B720-E1B957DB39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155" y="1114490"/>
            <a:ext cx="4251132" cy="517529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7" name="잉크 36">
                <a:extLst>
                  <a:ext uri="{FF2B5EF4-FFF2-40B4-BE49-F238E27FC236}">
                    <a16:creationId xmlns:a16="http://schemas.microsoft.com/office/drawing/2014/main" id="{9C53BEAE-42C3-4B66-0EEC-96130C194A64}"/>
                  </a:ext>
                </a:extLst>
              </p14:cNvPr>
              <p14:cNvContentPartPr/>
              <p14:nvPr/>
            </p14:nvContentPartPr>
            <p14:xfrm>
              <a:off x="1019301" y="1188468"/>
              <a:ext cx="456840" cy="14760"/>
            </p14:xfrm>
          </p:contentPart>
        </mc:Choice>
        <mc:Fallback xmlns="">
          <p:pic>
            <p:nvPicPr>
              <p:cNvPr id="37" name="잉크 36">
                <a:extLst>
                  <a:ext uri="{FF2B5EF4-FFF2-40B4-BE49-F238E27FC236}">
                    <a16:creationId xmlns:a16="http://schemas.microsoft.com/office/drawing/2014/main" id="{9C53BEAE-42C3-4B66-0EEC-96130C194A6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65301" y="1080468"/>
                <a:ext cx="564480" cy="23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8" name="잉크 37">
                <a:extLst>
                  <a:ext uri="{FF2B5EF4-FFF2-40B4-BE49-F238E27FC236}">
                    <a16:creationId xmlns:a16="http://schemas.microsoft.com/office/drawing/2014/main" id="{E20401A0-61E3-F5A6-DAE1-D9549DFA98DE}"/>
                  </a:ext>
                </a:extLst>
              </p14:cNvPr>
              <p14:cNvContentPartPr/>
              <p14:nvPr/>
            </p14:nvContentPartPr>
            <p14:xfrm>
              <a:off x="980061" y="1431468"/>
              <a:ext cx="667800" cy="27000"/>
            </p14:xfrm>
          </p:contentPart>
        </mc:Choice>
        <mc:Fallback xmlns="">
          <p:pic>
            <p:nvPicPr>
              <p:cNvPr id="38" name="잉크 37">
                <a:extLst>
                  <a:ext uri="{FF2B5EF4-FFF2-40B4-BE49-F238E27FC236}">
                    <a16:creationId xmlns:a16="http://schemas.microsoft.com/office/drawing/2014/main" id="{E20401A0-61E3-F5A6-DAE1-D9549DFA98D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26061" y="1323828"/>
                <a:ext cx="775440" cy="24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9" name="잉크 38">
                <a:extLst>
                  <a:ext uri="{FF2B5EF4-FFF2-40B4-BE49-F238E27FC236}">
                    <a16:creationId xmlns:a16="http://schemas.microsoft.com/office/drawing/2014/main" id="{0E79EC86-324B-5769-5DFB-814F1421A7BD}"/>
                  </a:ext>
                </a:extLst>
              </p14:cNvPr>
              <p14:cNvContentPartPr/>
              <p14:nvPr/>
            </p14:nvContentPartPr>
            <p14:xfrm>
              <a:off x="1040181" y="1828188"/>
              <a:ext cx="1298160" cy="34200"/>
            </p14:xfrm>
          </p:contentPart>
        </mc:Choice>
        <mc:Fallback xmlns="">
          <p:pic>
            <p:nvPicPr>
              <p:cNvPr id="39" name="잉크 38">
                <a:extLst>
                  <a:ext uri="{FF2B5EF4-FFF2-40B4-BE49-F238E27FC236}">
                    <a16:creationId xmlns:a16="http://schemas.microsoft.com/office/drawing/2014/main" id="{0E79EC86-324B-5769-5DFB-814F1421A7B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86181" y="1720188"/>
                <a:ext cx="1405800" cy="24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40" name="잉크 39">
                <a:extLst>
                  <a:ext uri="{FF2B5EF4-FFF2-40B4-BE49-F238E27FC236}">
                    <a16:creationId xmlns:a16="http://schemas.microsoft.com/office/drawing/2014/main" id="{E5BAA2C7-7CFE-42DE-71AD-726D94809321}"/>
                  </a:ext>
                </a:extLst>
              </p14:cNvPr>
              <p14:cNvContentPartPr/>
              <p14:nvPr/>
            </p14:nvContentPartPr>
            <p14:xfrm>
              <a:off x="1328901" y="1178388"/>
              <a:ext cx="495360" cy="28440"/>
            </p14:xfrm>
          </p:contentPart>
        </mc:Choice>
        <mc:Fallback xmlns="">
          <p:pic>
            <p:nvPicPr>
              <p:cNvPr id="40" name="잉크 39">
                <a:extLst>
                  <a:ext uri="{FF2B5EF4-FFF2-40B4-BE49-F238E27FC236}">
                    <a16:creationId xmlns:a16="http://schemas.microsoft.com/office/drawing/2014/main" id="{E5BAA2C7-7CFE-42DE-71AD-726D94809321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275261" y="1070748"/>
                <a:ext cx="603000" cy="24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41" name="잉크 40">
                <a:extLst>
                  <a:ext uri="{FF2B5EF4-FFF2-40B4-BE49-F238E27FC236}">
                    <a16:creationId xmlns:a16="http://schemas.microsoft.com/office/drawing/2014/main" id="{72412006-A379-D49E-1A83-FAEB33D28E58}"/>
                  </a:ext>
                </a:extLst>
              </p14:cNvPr>
              <p14:cNvContentPartPr/>
              <p14:nvPr/>
            </p14:nvContentPartPr>
            <p14:xfrm>
              <a:off x="1472541" y="1442268"/>
              <a:ext cx="460440" cy="27720"/>
            </p14:xfrm>
          </p:contentPart>
        </mc:Choice>
        <mc:Fallback xmlns="">
          <p:pic>
            <p:nvPicPr>
              <p:cNvPr id="41" name="잉크 40">
                <a:extLst>
                  <a:ext uri="{FF2B5EF4-FFF2-40B4-BE49-F238E27FC236}">
                    <a16:creationId xmlns:a16="http://schemas.microsoft.com/office/drawing/2014/main" id="{72412006-A379-D49E-1A83-FAEB33D28E58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418901" y="1334628"/>
                <a:ext cx="568080" cy="24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42" name="잉크 41">
                <a:extLst>
                  <a:ext uri="{FF2B5EF4-FFF2-40B4-BE49-F238E27FC236}">
                    <a16:creationId xmlns:a16="http://schemas.microsoft.com/office/drawing/2014/main" id="{99C9516F-EB2D-AE63-DFA4-6D5B33D0832C}"/>
                  </a:ext>
                </a:extLst>
              </p14:cNvPr>
              <p14:cNvContentPartPr/>
              <p14:nvPr/>
            </p14:nvContentPartPr>
            <p14:xfrm>
              <a:off x="1050621" y="6132348"/>
              <a:ext cx="604800" cy="27000"/>
            </p14:xfrm>
          </p:contentPart>
        </mc:Choice>
        <mc:Fallback xmlns="">
          <p:pic>
            <p:nvPicPr>
              <p:cNvPr id="42" name="잉크 41">
                <a:extLst>
                  <a:ext uri="{FF2B5EF4-FFF2-40B4-BE49-F238E27FC236}">
                    <a16:creationId xmlns:a16="http://schemas.microsoft.com/office/drawing/2014/main" id="{99C9516F-EB2D-AE63-DFA4-6D5B33D0832C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996621" y="6024708"/>
                <a:ext cx="712440" cy="24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45" name="잉크 44">
                <a:extLst>
                  <a:ext uri="{FF2B5EF4-FFF2-40B4-BE49-F238E27FC236}">
                    <a16:creationId xmlns:a16="http://schemas.microsoft.com/office/drawing/2014/main" id="{EDB07AF7-CE7D-7E7F-5017-BB76F47B6A22}"/>
                  </a:ext>
                </a:extLst>
              </p14:cNvPr>
              <p14:cNvContentPartPr/>
              <p14:nvPr/>
            </p14:nvContentPartPr>
            <p14:xfrm>
              <a:off x="1019301" y="1188468"/>
              <a:ext cx="456840" cy="14760"/>
            </p14:xfrm>
          </p:contentPart>
        </mc:Choice>
        <mc:Fallback xmlns="">
          <p:pic>
            <p:nvPicPr>
              <p:cNvPr id="45" name="잉크 44">
                <a:extLst>
                  <a:ext uri="{FF2B5EF4-FFF2-40B4-BE49-F238E27FC236}">
                    <a16:creationId xmlns:a16="http://schemas.microsoft.com/office/drawing/2014/main" id="{EDB07AF7-CE7D-7E7F-5017-BB76F47B6A2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65301" y="1080468"/>
                <a:ext cx="564480" cy="23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46" name="잉크 45">
                <a:extLst>
                  <a:ext uri="{FF2B5EF4-FFF2-40B4-BE49-F238E27FC236}">
                    <a16:creationId xmlns:a16="http://schemas.microsoft.com/office/drawing/2014/main" id="{408099CB-F528-6674-51FA-7A8A35608B2D}"/>
                  </a:ext>
                </a:extLst>
              </p14:cNvPr>
              <p14:cNvContentPartPr/>
              <p14:nvPr/>
            </p14:nvContentPartPr>
            <p14:xfrm>
              <a:off x="980061" y="1431468"/>
              <a:ext cx="667800" cy="27000"/>
            </p14:xfrm>
          </p:contentPart>
        </mc:Choice>
        <mc:Fallback xmlns="">
          <p:pic>
            <p:nvPicPr>
              <p:cNvPr id="46" name="잉크 45">
                <a:extLst>
                  <a:ext uri="{FF2B5EF4-FFF2-40B4-BE49-F238E27FC236}">
                    <a16:creationId xmlns:a16="http://schemas.microsoft.com/office/drawing/2014/main" id="{408099CB-F528-6674-51FA-7A8A35608B2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26061" y="1323828"/>
                <a:ext cx="775440" cy="24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47" name="잉크 46">
                <a:extLst>
                  <a:ext uri="{FF2B5EF4-FFF2-40B4-BE49-F238E27FC236}">
                    <a16:creationId xmlns:a16="http://schemas.microsoft.com/office/drawing/2014/main" id="{8FF6982B-B2CA-D0BF-7CEB-4EFA2B8E0A18}"/>
                  </a:ext>
                </a:extLst>
              </p14:cNvPr>
              <p14:cNvContentPartPr/>
              <p14:nvPr/>
            </p14:nvContentPartPr>
            <p14:xfrm>
              <a:off x="1040181" y="1828188"/>
              <a:ext cx="1298160" cy="34200"/>
            </p14:xfrm>
          </p:contentPart>
        </mc:Choice>
        <mc:Fallback xmlns="">
          <p:pic>
            <p:nvPicPr>
              <p:cNvPr id="47" name="잉크 46">
                <a:extLst>
                  <a:ext uri="{FF2B5EF4-FFF2-40B4-BE49-F238E27FC236}">
                    <a16:creationId xmlns:a16="http://schemas.microsoft.com/office/drawing/2014/main" id="{8FF6982B-B2CA-D0BF-7CEB-4EFA2B8E0A1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86181" y="1720188"/>
                <a:ext cx="1405800" cy="24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48" name="잉크 47">
                <a:extLst>
                  <a:ext uri="{FF2B5EF4-FFF2-40B4-BE49-F238E27FC236}">
                    <a16:creationId xmlns:a16="http://schemas.microsoft.com/office/drawing/2014/main" id="{81AC15AF-127E-0EB1-F953-16483AA0A59D}"/>
                  </a:ext>
                </a:extLst>
              </p14:cNvPr>
              <p14:cNvContentPartPr/>
              <p14:nvPr/>
            </p14:nvContentPartPr>
            <p14:xfrm>
              <a:off x="1328901" y="1178388"/>
              <a:ext cx="495360" cy="28440"/>
            </p14:xfrm>
          </p:contentPart>
        </mc:Choice>
        <mc:Fallback xmlns="">
          <p:pic>
            <p:nvPicPr>
              <p:cNvPr id="48" name="잉크 47">
                <a:extLst>
                  <a:ext uri="{FF2B5EF4-FFF2-40B4-BE49-F238E27FC236}">
                    <a16:creationId xmlns:a16="http://schemas.microsoft.com/office/drawing/2014/main" id="{81AC15AF-127E-0EB1-F953-16483AA0A59D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275261" y="1070748"/>
                <a:ext cx="603000" cy="24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49" name="잉크 48">
                <a:extLst>
                  <a:ext uri="{FF2B5EF4-FFF2-40B4-BE49-F238E27FC236}">
                    <a16:creationId xmlns:a16="http://schemas.microsoft.com/office/drawing/2014/main" id="{60E01985-A0A3-C141-BF41-F3E3A22DAFE0}"/>
                  </a:ext>
                </a:extLst>
              </p14:cNvPr>
              <p14:cNvContentPartPr/>
              <p14:nvPr/>
            </p14:nvContentPartPr>
            <p14:xfrm>
              <a:off x="1472541" y="1442268"/>
              <a:ext cx="460440" cy="27720"/>
            </p14:xfrm>
          </p:contentPart>
        </mc:Choice>
        <mc:Fallback xmlns="">
          <p:pic>
            <p:nvPicPr>
              <p:cNvPr id="49" name="잉크 48">
                <a:extLst>
                  <a:ext uri="{FF2B5EF4-FFF2-40B4-BE49-F238E27FC236}">
                    <a16:creationId xmlns:a16="http://schemas.microsoft.com/office/drawing/2014/main" id="{60E01985-A0A3-C141-BF41-F3E3A22DAFE0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418901" y="1334628"/>
                <a:ext cx="568080" cy="24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50" name="잉크 49">
                <a:extLst>
                  <a:ext uri="{FF2B5EF4-FFF2-40B4-BE49-F238E27FC236}">
                    <a16:creationId xmlns:a16="http://schemas.microsoft.com/office/drawing/2014/main" id="{BF86B5D1-4F49-1A8C-9702-7FF9976C833F}"/>
                  </a:ext>
                </a:extLst>
              </p14:cNvPr>
              <p14:cNvContentPartPr/>
              <p14:nvPr/>
            </p14:nvContentPartPr>
            <p14:xfrm>
              <a:off x="1050621" y="6132348"/>
              <a:ext cx="604800" cy="27000"/>
            </p14:xfrm>
          </p:contentPart>
        </mc:Choice>
        <mc:Fallback xmlns="">
          <p:pic>
            <p:nvPicPr>
              <p:cNvPr id="50" name="잉크 49">
                <a:extLst>
                  <a:ext uri="{FF2B5EF4-FFF2-40B4-BE49-F238E27FC236}">
                    <a16:creationId xmlns:a16="http://schemas.microsoft.com/office/drawing/2014/main" id="{BF86B5D1-4F49-1A8C-9702-7FF9976C833F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996621" y="6024708"/>
                <a:ext cx="712440" cy="24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51" name="잉크 50">
                <a:extLst>
                  <a:ext uri="{FF2B5EF4-FFF2-40B4-BE49-F238E27FC236}">
                    <a16:creationId xmlns:a16="http://schemas.microsoft.com/office/drawing/2014/main" id="{3B90FBAB-147F-CDF2-0F85-299BC5414F99}"/>
                  </a:ext>
                </a:extLst>
              </p14:cNvPr>
              <p14:cNvContentPartPr/>
              <p14:nvPr/>
            </p14:nvContentPartPr>
            <p14:xfrm>
              <a:off x="1347981" y="2069748"/>
              <a:ext cx="491040" cy="30240"/>
            </p14:xfrm>
          </p:contentPart>
        </mc:Choice>
        <mc:Fallback xmlns="">
          <p:pic>
            <p:nvPicPr>
              <p:cNvPr id="51" name="잉크 50">
                <a:extLst>
                  <a:ext uri="{FF2B5EF4-FFF2-40B4-BE49-F238E27FC236}">
                    <a16:creationId xmlns:a16="http://schemas.microsoft.com/office/drawing/2014/main" id="{3B90FBAB-147F-CDF2-0F85-299BC5414F99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293981" y="1962108"/>
                <a:ext cx="598680" cy="24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52" name="잉크 51">
                <a:extLst>
                  <a:ext uri="{FF2B5EF4-FFF2-40B4-BE49-F238E27FC236}">
                    <a16:creationId xmlns:a16="http://schemas.microsoft.com/office/drawing/2014/main" id="{CB170971-E221-2107-6C32-E970715195AA}"/>
                  </a:ext>
                </a:extLst>
              </p14:cNvPr>
              <p14:cNvContentPartPr/>
              <p14:nvPr/>
            </p14:nvContentPartPr>
            <p14:xfrm>
              <a:off x="1369221" y="2303028"/>
              <a:ext cx="644040" cy="25200"/>
            </p14:xfrm>
          </p:contentPart>
        </mc:Choice>
        <mc:Fallback xmlns="">
          <p:pic>
            <p:nvPicPr>
              <p:cNvPr id="52" name="잉크 51">
                <a:extLst>
                  <a:ext uri="{FF2B5EF4-FFF2-40B4-BE49-F238E27FC236}">
                    <a16:creationId xmlns:a16="http://schemas.microsoft.com/office/drawing/2014/main" id="{CB170971-E221-2107-6C32-E970715195AA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1315581" y="2195388"/>
                <a:ext cx="751680" cy="24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53" name="잉크 52">
                <a:extLst>
                  <a:ext uri="{FF2B5EF4-FFF2-40B4-BE49-F238E27FC236}">
                    <a16:creationId xmlns:a16="http://schemas.microsoft.com/office/drawing/2014/main" id="{4004711F-2D7C-3113-A058-AB44983E1A63}"/>
                  </a:ext>
                </a:extLst>
              </p14:cNvPr>
              <p14:cNvContentPartPr/>
              <p14:nvPr/>
            </p14:nvContentPartPr>
            <p14:xfrm>
              <a:off x="1372821" y="2710188"/>
              <a:ext cx="1263600" cy="34920"/>
            </p14:xfrm>
          </p:contentPart>
        </mc:Choice>
        <mc:Fallback xmlns="">
          <p:pic>
            <p:nvPicPr>
              <p:cNvPr id="53" name="잉크 52">
                <a:extLst>
                  <a:ext uri="{FF2B5EF4-FFF2-40B4-BE49-F238E27FC236}">
                    <a16:creationId xmlns:a16="http://schemas.microsoft.com/office/drawing/2014/main" id="{4004711F-2D7C-3113-A058-AB44983E1A63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1318821" y="2602548"/>
                <a:ext cx="1371240" cy="25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3" name="잉크 2">
                <a:extLst>
                  <a:ext uri="{FF2B5EF4-FFF2-40B4-BE49-F238E27FC236}">
                    <a16:creationId xmlns:a16="http://schemas.microsoft.com/office/drawing/2014/main" id="{AB56BE71-8ADF-113E-B23D-F1F84D80CC7C}"/>
                  </a:ext>
                </a:extLst>
              </p14:cNvPr>
              <p14:cNvContentPartPr/>
              <p14:nvPr/>
            </p14:nvContentPartPr>
            <p14:xfrm>
              <a:off x="1713741" y="2038068"/>
              <a:ext cx="561600" cy="41040"/>
            </p14:xfrm>
          </p:contentPart>
        </mc:Choice>
        <mc:Fallback xmlns="">
          <p:pic>
            <p:nvPicPr>
              <p:cNvPr id="3" name="잉크 2">
                <a:extLst>
                  <a:ext uri="{FF2B5EF4-FFF2-40B4-BE49-F238E27FC236}">
                    <a16:creationId xmlns:a16="http://schemas.microsoft.com/office/drawing/2014/main" id="{AB56BE71-8ADF-113E-B23D-F1F84D80CC7C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1659741" y="1930068"/>
                <a:ext cx="669240" cy="25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954B3A1A-14A3-30EB-B29A-590FDC4FECAC}"/>
                  </a:ext>
                </a:extLst>
              </p14:cNvPr>
              <p14:cNvContentPartPr/>
              <p14:nvPr/>
            </p14:nvContentPartPr>
            <p14:xfrm>
              <a:off x="1804821" y="2279988"/>
              <a:ext cx="518760" cy="29160"/>
            </p14:xfrm>
          </p:contentPart>
        </mc:Choice>
        <mc:Fallback xmlns=""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954B3A1A-14A3-30EB-B29A-590FDC4FECAC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1751181" y="2171988"/>
                <a:ext cx="626400" cy="24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0D12EF5D-C362-3A30-6E76-6632B03F72C2}"/>
                  </a:ext>
                </a:extLst>
              </p14:cNvPr>
              <p14:cNvContentPartPr/>
              <p14:nvPr/>
            </p14:nvContentPartPr>
            <p14:xfrm>
              <a:off x="1370661" y="5725548"/>
              <a:ext cx="598320" cy="31320"/>
            </p14:xfrm>
          </p:contentPart>
        </mc:Choice>
        <mc:Fallback xmlns=""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0D12EF5D-C362-3A30-6E76-6632B03F72C2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1316661" y="5617548"/>
                <a:ext cx="705960" cy="24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A093E619-4253-E50E-ED12-685C1845CE54}"/>
                  </a:ext>
                </a:extLst>
              </p14:cNvPr>
              <p14:cNvContentPartPr/>
              <p14:nvPr/>
            </p14:nvContentPartPr>
            <p14:xfrm>
              <a:off x="1731377" y="2971389"/>
              <a:ext cx="631440" cy="3960"/>
            </p14:xfrm>
          </p:contentPart>
        </mc:Choice>
        <mc:Fallback xmlns=""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A093E619-4253-E50E-ED12-685C1845CE54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1677377" y="2863389"/>
                <a:ext cx="739080" cy="21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E05924EF-54AA-9581-D84F-768E71990509}"/>
                  </a:ext>
                </a:extLst>
              </p14:cNvPr>
              <p14:cNvContentPartPr/>
              <p14:nvPr/>
            </p14:nvContentPartPr>
            <p14:xfrm>
              <a:off x="1727777" y="3377829"/>
              <a:ext cx="868320" cy="3960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E05924EF-54AA-9581-D84F-768E71990509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1674137" y="3269829"/>
                <a:ext cx="975960" cy="2196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123CAC5F-309F-E8AE-2BA3-9E8BECEDEB61}"/>
              </a:ext>
            </a:extLst>
          </p:cNvPr>
          <p:cNvSpPr txBox="1"/>
          <p:nvPr/>
        </p:nvSpPr>
        <p:spPr>
          <a:xfrm>
            <a:off x="5322889" y="1114490"/>
            <a:ext cx="2053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7.1</a:t>
            </a:r>
            <a:r>
              <a:rPr kumimoji="1" lang="ko-KR" altLang="en-US"/>
              <a:t> 변수 </a:t>
            </a:r>
            <a:r>
              <a:rPr kumimoji="1" lang="ko-KR" altLang="en-US" err="1"/>
              <a:t>할당문</a:t>
            </a:r>
            <a:r>
              <a:rPr kumimoji="1" lang="ko-KR" altLang="en-US"/>
              <a:t> 실행</a:t>
            </a:r>
            <a:endParaRPr kumimoji="1" lang="en-US" altLang="ko-KR"/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34568E9A-8BDB-ADC9-8267-DB8ECA6ABB28}"/>
              </a:ext>
            </a:extLst>
          </p:cNvPr>
          <p:cNvGrpSpPr/>
          <p:nvPr/>
        </p:nvGrpSpPr>
        <p:grpSpPr>
          <a:xfrm>
            <a:off x="5322889" y="1744101"/>
            <a:ext cx="6390402" cy="4720078"/>
            <a:chOff x="4918983" y="2140027"/>
            <a:chExt cx="6390402" cy="4720078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9D5319C7-4D6C-7953-6F9A-A579CE5F76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7"/>
            <a:stretch>
              <a:fillRect/>
            </a:stretch>
          </p:blipFill>
          <p:spPr>
            <a:xfrm>
              <a:off x="4918983" y="2446890"/>
              <a:ext cx="6390402" cy="4413215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1FA9692-6BDE-B4EA-073B-D403FD5B8CD0}"/>
                </a:ext>
              </a:extLst>
            </p:cNvPr>
            <p:cNvSpPr/>
            <p:nvPr/>
          </p:nvSpPr>
          <p:spPr>
            <a:xfrm>
              <a:off x="8737820" y="2671053"/>
              <a:ext cx="945902" cy="2347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000" err="1">
                  <a:solidFill>
                    <a:schemeClr val="bg2">
                      <a:lumMod val="10000"/>
                    </a:schemeClr>
                  </a:solidFill>
                </a:rPr>
                <a:t>undefiend</a:t>
              </a:r>
              <a:r>
                <a:rPr kumimoji="1" lang="ko-KR" altLang="en-US" sz="1000">
                  <a:solidFill>
                    <a:schemeClr val="bg2">
                      <a:lumMod val="10000"/>
                    </a:schemeClr>
                  </a:solidFill>
                </a:rPr>
                <a:t> 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2A7A36A3-2F8C-AD64-CCEE-3D5AF366EFF3}"/>
                </a:ext>
              </a:extLst>
            </p:cNvPr>
            <p:cNvSpPr/>
            <p:nvPr/>
          </p:nvSpPr>
          <p:spPr>
            <a:xfrm>
              <a:off x="8736472" y="2912465"/>
              <a:ext cx="945902" cy="2347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600">
                  <a:solidFill>
                    <a:schemeClr val="bg2">
                      <a:lumMod val="10000"/>
                    </a:schemeClr>
                  </a:solidFill>
                </a:rPr>
                <a:t>{0</a:t>
              </a:r>
              <a:r>
                <a:rPr kumimoji="1" lang="ko-KR" altLang="en-US" sz="600">
                  <a:solidFill>
                    <a:schemeClr val="bg2">
                      <a:lumMod val="10000"/>
                    </a:schemeClr>
                  </a:solidFill>
                </a:rPr>
                <a:t> </a:t>
              </a:r>
              <a:r>
                <a:rPr kumimoji="1" lang="en-US" altLang="ko-KR" sz="600">
                  <a:solidFill>
                    <a:schemeClr val="bg2">
                      <a:lumMod val="10000"/>
                    </a:schemeClr>
                  </a:solidFill>
                </a:rPr>
                <a:t>:</a:t>
              </a:r>
              <a:r>
                <a:rPr kumimoji="1" lang="ko-KR" altLang="en-US" sz="600">
                  <a:solidFill>
                    <a:schemeClr val="bg2">
                      <a:lumMod val="10000"/>
                    </a:schemeClr>
                  </a:solidFill>
                </a:rPr>
                <a:t> </a:t>
              </a:r>
              <a:r>
                <a:rPr kumimoji="1" lang="en-US" altLang="ko-KR" sz="600">
                  <a:solidFill>
                    <a:schemeClr val="bg2">
                      <a:lumMod val="10000"/>
                    </a:schemeClr>
                  </a:solidFill>
                </a:rPr>
                <a:t>10, length: 10, callee : bar}</a:t>
              </a:r>
              <a:r>
                <a:rPr kumimoji="1" lang="ko-KR" altLang="en-US" sz="600">
                  <a:solidFill>
                    <a:schemeClr val="bg2">
                      <a:lumMod val="10000"/>
                    </a:schemeClr>
                  </a:solidFill>
                </a:rPr>
                <a:t> </a:t>
              </a: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122FCAD4-B1B2-2F21-4633-FED8C4C4BB32}"/>
                </a:ext>
              </a:extLst>
            </p:cNvPr>
            <p:cNvSpPr/>
            <p:nvPr/>
          </p:nvSpPr>
          <p:spPr>
            <a:xfrm>
              <a:off x="8744564" y="3147133"/>
              <a:ext cx="945902" cy="2347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700">
                  <a:solidFill>
                    <a:schemeClr val="bg2">
                      <a:lumMod val="10000"/>
                    </a:schemeClr>
                  </a:solidFill>
                </a:rPr>
                <a:t>&lt;uninitialized&gt;</a:t>
              </a:r>
              <a:endParaRPr kumimoji="1" lang="ko-KR" altLang="en-US" sz="70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56B605D4-020D-91D3-0439-23B30092D7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8"/>
            <a:stretch>
              <a:fillRect/>
            </a:stretch>
          </p:blipFill>
          <p:spPr>
            <a:xfrm>
              <a:off x="8270594" y="2140027"/>
              <a:ext cx="1607041" cy="1355941"/>
            </a:xfrm>
            <a:prstGeom prst="rect">
              <a:avLst/>
            </a:prstGeom>
          </p:spPr>
        </p:pic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4EA845FE-C6DA-2BE3-48D3-DEC70F376530}"/>
                </a:ext>
              </a:extLst>
            </p:cNvPr>
            <p:cNvSpPr/>
            <p:nvPr/>
          </p:nvSpPr>
          <p:spPr>
            <a:xfrm>
              <a:off x="8744564" y="2453298"/>
              <a:ext cx="1049819" cy="2347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>
                  <a:solidFill>
                    <a:srgbClr val="FF0000"/>
                  </a:solidFill>
                </a:rPr>
                <a:t>10</a:t>
              </a:r>
              <a:r>
                <a:rPr kumimoji="1" lang="ko-KR" altLang="en-US" sz="1200">
                  <a:solidFill>
                    <a:srgbClr val="FF0000"/>
                  </a:solidFill>
                </a:rPr>
                <a:t> </a:t>
              </a: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481A6A8B-5AB0-C8DB-3F63-DD67DAFF9D0B}"/>
                </a:ext>
              </a:extLst>
            </p:cNvPr>
            <p:cNvSpPr/>
            <p:nvPr/>
          </p:nvSpPr>
          <p:spPr>
            <a:xfrm>
              <a:off x="8754351" y="2958036"/>
              <a:ext cx="1049819" cy="2347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>
                  <a:solidFill>
                    <a:srgbClr val="FF0000"/>
                  </a:solidFill>
                </a:rPr>
                <a:t>5</a:t>
              </a:r>
              <a:r>
                <a:rPr kumimoji="1" lang="ko-KR" altLang="en-US" sz="1200">
                  <a:solidFill>
                    <a:srgbClr val="FF0000"/>
                  </a:solidFill>
                </a:rPr>
                <a:t> </a:t>
              </a: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F3EB3122-1059-D522-A189-F346CFDC27DB}"/>
                </a:ext>
              </a:extLst>
            </p:cNvPr>
            <p:cNvSpPr/>
            <p:nvPr/>
          </p:nvSpPr>
          <p:spPr>
            <a:xfrm>
              <a:off x="8754351" y="3209706"/>
              <a:ext cx="1049819" cy="2347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1200">
                  <a:solidFill>
                    <a:srgbClr val="FF0000"/>
                  </a:solidFill>
                </a:rPr>
                <a:t> </a:t>
              </a:r>
            </a:p>
          </p:txBody>
        </p:sp>
        <p:cxnSp>
          <p:nvCxnSpPr>
            <p:cNvPr id="27" name="꺾인 연결선[E] 26">
              <a:extLst>
                <a:ext uri="{FF2B5EF4-FFF2-40B4-BE49-F238E27FC236}">
                  <a16:creationId xmlns:a16="http://schemas.microsoft.com/office/drawing/2014/main" id="{BCCE2972-A296-F909-4517-D6B0A8591DB8}"/>
                </a:ext>
              </a:extLst>
            </p:cNvPr>
            <p:cNvCxnSpPr/>
            <p:nvPr/>
          </p:nvCxnSpPr>
          <p:spPr>
            <a:xfrm flipV="1">
              <a:off x="9804170" y="3094888"/>
              <a:ext cx="391577" cy="241412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5A831E94-AE68-BB53-7D92-6BC3BE67DE2B}"/>
                </a:ext>
              </a:extLst>
            </p:cNvPr>
            <p:cNvGrpSpPr/>
            <p:nvPr/>
          </p:nvGrpSpPr>
          <p:grpSpPr>
            <a:xfrm>
              <a:off x="10191840" y="2836151"/>
              <a:ext cx="1031034" cy="517473"/>
              <a:chOff x="8816996" y="473411"/>
              <a:chExt cx="1444807" cy="714733"/>
            </a:xfrm>
          </p:grpSpPr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78EDFA5F-D00F-0324-359E-B2F36794E163}"/>
                  </a:ext>
                </a:extLst>
              </p:cNvPr>
              <p:cNvSpPr/>
              <p:nvPr/>
            </p:nvSpPr>
            <p:spPr>
              <a:xfrm>
                <a:off x="8816996" y="473411"/>
                <a:ext cx="1443409" cy="205499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1200" err="1">
                    <a:solidFill>
                      <a:schemeClr val="bg2">
                        <a:lumMod val="10000"/>
                      </a:schemeClr>
                    </a:solidFill>
                  </a:rPr>
                  <a:t>arr</a:t>
                </a:r>
                <a:endParaRPr kumimoji="1" lang="ko-KR" altLang="en-US" sz="120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4BDFE8CE-DF8B-38BA-10BA-F5404B8BDA90}"/>
                  </a:ext>
                </a:extLst>
              </p:cNvPr>
              <p:cNvSpPr/>
              <p:nvPr/>
            </p:nvSpPr>
            <p:spPr>
              <a:xfrm>
                <a:off x="8816996" y="686313"/>
                <a:ext cx="1443409" cy="248763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120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5284A9F7-B199-F0AC-1700-43F0B6A837EE}"/>
                  </a:ext>
                </a:extLst>
              </p:cNvPr>
              <p:cNvSpPr/>
              <p:nvPr/>
            </p:nvSpPr>
            <p:spPr>
              <a:xfrm>
                <a:off x="8824468" y="686313"/>
                <a:ext cx="722933" cy="248763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600" err="1">
                    <a:solidFill>
                      <a:schemeClr val="bg2">
                        <a:lumMod val="10000"/>
                      </a:schemeClr>
                    </a:solidFill>
                  </a:rPr>
                  <a:t>arr</a:t>
                </a:r>
                <a:r>
                  <a:rPr kumimoji="1" lang="en-US" altLang="ko-KR" sz="600">
                    <a:solidFill>
                      <a:schemeClr val="bg2">
                        <a:lumMod val="10000"/>
                      </a:schemeClr>
                    </a:solidFill>
                  </a:rPr>
                  <a:t>[0]</a:t>
                </a:r>
                <a:endParaRPr kumimoji="1" lang="ko-KR" altLang="en-US" sz="60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DED25ABA-DF7C-3AFA-9632-CEE577F7DDCF}"/>
                  </a:ext>
                </a:extLst>
              </p:cNvPr>
              <p:cNvSpPr/>
              <p:nvPr/>
            </p:nvSpPr>
            <p:spPr>
              <a:xfrm>
                <a:off x="8818394" y="939381"/>
                <a:ext cx="1443409" cy="248763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120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30285CD5-262B-C343-6F1F-AA3FD68E0C53}"/>
                  </a:ext>
                </a:extLst>
              </p:cNvPr>
              <p:cNvSpPr/>
              <p:nvPr/>
            </p:nvSpPr>
            <p:spPr>
              <a:xfrm>
                <a:off x="8825866" y="939381"/>
                <a:ext cx="722933" cy="248763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600" err="1">
                    <a:solidFill>
                      <a:schemeClr val="bg2">
                        <a:lumMod val="10000"/>
                      </a:schemeClr>
                    </a:solidFill>
                  </a:rPr>
                  <a:t>arr</a:t>
                </a:r>
                <a:r>
                  <a:rPr kumimoji="1" lang="en-US" altLang="ko-KR" sz="600">
                    <a:solidFill>
                      <a:schemeClr val="bg2">
                        <a:lumMod val="10000"/>
                      </a:schemeClr>
                    </a:solidFill>
                  </a:rPr>
                  <a:t>[0]</a:t>
                </a:r>
                <a:endParaRPr kumimoji="1" lang="ko-KR" altLang="en-US" sz="60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</p:grpSp>
      </p:grpSp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54" name="잉크 53">
                <a:extLst>
                  <a:ext uri="{FF2B5EF4-FFF2-40B4-BE49-F238E27FC236}">
                    <a16:creationId xmlns:a16="http://schemas.microsoft.com/office/drawing/2014/main" id="{1DBCD562-6075-F89B-FFAE-56787C376BF9}"/>
                  </a:ext>
                </a:extLst>
              </p14:cNvPr>
              <p14:cNvContentPartPr/>
              <p14:nvPr/>
            </p14:nvContentPartPr>
            <p14:xfrm>
              <a:off x="2223704" y="2964297"/>
              <a:ext cx="456480" cy="360"/>
            </p14:xfrm>
          </p:contentPart>
        </mc:Choice>
        <mc:Fallback xmlns="">
          <p:pic>
            <p:nvPicPr>
              <p:cNvPr id="54" name="잉크 53">
                <a:extLst>
                  <a:ext uri="{FF2B5EF4-FFF2-40B4-BE49-F238E27FC236}">
                    <a16:creationId xmlns:a16="http://schemas.microsoft.com/office/drawing/2014/main" id="{1DBCD562-6075-F89B-FFAE-56787C376BF9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2169704" y="2856297"/>
                <a:ext cx="56412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55" name="잉크 54">
                <a:extLst>
                  <a:ext uri="{FF2B5EF4-FFF2-40B4-BE49-F238E27FC236}">
                    <a16:creationId xmlns:a16="http://schemas.microsoft.com/office/drawing/2014/main" id="{A7F04BE9-9277-E836-7072-D342FCB4B1DF}"/>
                  </a:ext>
                </a:extLst>
              </p14:cNvPr>
              <p14:cNvContentPartPr/>
              <p14:nvPr/>
            </p14:nvContentPartPr>
            <p14:xfrm>
              <a:off x="2207504" y="3335457"/>
              <a:ext cx="756720" cy="48960"/>
            </p14:xfrm>
          </p:contentPart>
        </mc:Choice>
        <mc:Fallback xmlns="">
          <p:pic>
            <p:nvPicPr>
              <p:cNvPr id="55" name="잉크 54">
                <a:extLst>
                  <a:ext uri="{FF2B5EF4-FFF2-40B4-BE49-F238E27FC236}">
                    <a16:creationId xmlns:a16="http://schemas.microsoft.com/office/drawing/2014/main" id="{A7F04BE9-9277-E836-7072-D342FCB4B1DF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2153504" y="3227457"/>
                <a:ext cx="864360" cy="264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3164975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910C1360-9397-A9FC-78EC-9569BD0E25FD}"/>
              </a:ext>
            </a:extLst>
          </p:cNvPr>
          <p:cNvSpPr txBox="1"/>
          <p:nvPr/>
        </p:nvSpPr>
        <p:spPr>
          <a:xfrm>
            <a:off x="541155" y="337386"/>
            <a:ext cx="29129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/>
              <a:t>7.</a:t>
            </a:r>
            <a:r>
              <a:rPr kumimoji="1" lang="ko-KR" altLang="en-US" sz="2400"/>
              <a:t> </a:t>
            </a:r>
            <a:r>
              <a:rPr kumimoji="1" lang="en-US" altLang="ko-KR" sz="2400"/>
              <a:t>bar</a:t>
            </a:r>
            <a:r>
              <a:rPr kumimoji="1" lang="ko-KR" altLang="en-US" sz="2400"/>
              <a:t> 함수 코드 </a:t>
            </a:r>
            <a:r>
              <a:rPr kumimoji="1" lang="ko-KR" altLang="en-US" sz="2400">
                <a:solidFill>
                  <a:srgbClr val="0070C0"/>
                </a:solidFill>
              </a:rPr>
              <a:t>실행</a:t>
            </a: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A105C45E-83C6-DE93-4672-9EE1DB2DB4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155" y="1114490"/>
            <a:ext cx="4251132" cy="5175291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B339C895-A3BE-536F-B720-E1B957DB39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155" y="1114490"/>
            <a:ext cx="4251132" cy="517529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7" name="잉크 36">
                <a:extLst>
                  <a:ext uri="{FF2B5EF4-FFF2-40B4-BE49-F238E27FC236}">
                    <a16:creationId xmlns:a16="http://schemas.microsoft.com/office/drawing/2014/main" id="{9C53BEAE-42C3-4B66-0EEC-96130C194A64}"/>
                  </a:ext>
                </a:extLst>
              </p14:cNvPr>
              <p14:cNvContentPartPr/>
              <p14:nvPr/>
            </p14:nvContentPartPr>
            <p14:xfrm>
              <a:off x="1019301" y="1188468"/>
              <a:ext cx="456840" cy="14760"/>
            </p14:xfrm>
          </p:contentPart>
        </mc:Choice>
        <mc:Fallback xmlns="">
          <p:pic>
            <p:nvPicPr>
              <p:cNvPr id="37" name="잉크 36">
                <a:extLst>
                  <a:ext uri="{FF2B5EF4-FFF2-40B4-BE49-F238E27FC236}">
                    <a16:creationId xmlns:a16="http://schemas.microsoft.com/office/drawing/2014/main" id="{9C53BEAE-42C3-4B66-0EEC-96130C194A6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65301" y="1080468"/>
                <a:ext cx="564480" cy="23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8" name="잉크 37">
                <a:extLst>
                  <a:ext uri="{FF2B5EF4-FFF2-40B4-BE49-F238E27FC236}">
                    <a16:creationId xmlns:a16="http://schemas.microsoft.com/office/drawing/2014/main" id="{E20401A0-61E3-F5A6-DAE1-D9549DFA98DE}"/>
                  </a:ext>
                </a:extLst>
              </p14:cNvPr>
              <p14:cNvContentPartPr/>
              <p14:nvPr/>
            </p14:nvContentPartPr>
            <p14:xfrm>
              <a:off x="980061" y="1431468"/>
              <a:ext cx="667800" cy="27000"/>
            </p14:xfrm>
          </p:contentPart>
        </mc:Choice>
        <mc:Fallback xmlns="">
          <p:pic>
            <p:nvPicPr>
              <p:cNvPr id="38" name="잉크 37">
                <a:extLst>
                  <a:ext uri="{FF2B5EF4-FFF2-40B4-BE49-F238E27FC236}">
                    <a16:creationId xmlns:a16="http://schemas.microsoft.com/office/drawing/2014/main" id="{E20401A0-61E3-F5A6-DAE1-D9549DFA98D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26061" y="1323828"/>
                <a:ext cx="775440" cy="24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9" name="잉크 38">
                <a:extLst>
                  <a:ext uri="{FF2B5EF4-FFF2-40B4-BE49-F238E27FC236}">
                    <a16:creationId xmlns:a16="http://schemas.microsoft.com/office/drawing/2014/main" id="{0E79EC86-324B-5769-5DFB-814F1421A7BD}"/>
                  </a:ext>
                </a:extLst>
              </p14:cNvPr>
              <p14:cNvContentPartPr/>
              <p14:nvPr/>
            </p14:nvContentPartPr>
            <p14:xfrm>
              <a:off x="1040181" y="1828188"/>
              <a:ext cx="1298160" cy="34200"/>
            </p14:xfrm>
          </p:contentPart>
        </mc:Choice>
        <mc:Fallback xmlns="">
          <p:pic>
            <p:nvPicPr>
              <p:cNvPr id="39" name="잉크 38">
                <a:extLst>
                  <a:ext uri="{FF2B5EF4-FFF2-40B4-BE49-F238E27FC236}">
                    <a16:creationId xmlns:a16="http://schemas.microsoft.com/office/drawing/2014/main" id="{0E79EC86-324B-5769-5DFB-814F1421A7B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86181" y="1720188"/>
                <a:ext cx="1405800" cy="24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0" name="잉크 39">
                <a:extLst>
                  <a:ext uri="{FF2B5EF4-FFF2-40B4-BE49-F238E27FC236}">
                    <a16:creationId xmlns:a16="http://schemas.microsoft.com/office/drawing/2014/main" id="{E5BAA2C7-7CFE-42DE-71AD-726D94809321}"/>
                  </a:ext>
                </a:extLst>
              </p14:cNvPr>
              <p14:cNvContentPartPr/>
              <p14:nvPr/>
            </p14:nvContentPartPr>
            <p14:xfrm>
              <a:off x="1328901" y="1178388"/>
              <a:ext cx="495360" cy="28440"/>
            </p14:xfrm>
          </p:contentPart>
        </mc:Choice>
        <mc:Fallback xmlns="">
          <p:pic>
            <p:nvPicPr>
              <p:cNvPr id="40" name="잉크 39">
                <a:extLst>
                  <a:ext uri="{FF2B5EF4-FFF2-40B4-BE49-F238E27FC236}">
                    <a16:creationId xmlns:a16="http://schemas.microsoft.com/office/drawing/2014/main" id="{E5BAA2C7-7CFE-42DE-71AD-726D94809321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275261" y="1070748"/>
                <a:ext cx="603000" cy="24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41" name="잉크 40">
                <a:extLst>
                  <a:ext uri="{FF2B5EF4-FFF2-40B4-BE49-F238E27FC236}">
                    <a16:creationId xmlns:a16="http://schemas.microsoft.com/office/drawing/2014/main" id="{72412006-A379-D49E-1A83-FAEB33D28E58}"/>
                  </a:ext>
                </a:extLst>
              </p14:cNvPr>
              <p14:cNvContentPartPr/>
              <p14:nvPr/>
            </p14:nvContentPartPr>
            <p14:xfrm>
              <a:off x="1472541" y="1442268"/>
              <a:ext cx="460440" cy="27720"/>
            </p14:xfrm>
          </p:contentPart>
        </mc:Choice>
        <mc:Fallback xmlns="">
          <p:pic>
            <p:nvPicPr>
              <p:cNvPr id="41" name="잉크 40">
                <a:extLst>
                  <a:ext uri="{FF2B5EF4-FFF2-40B4-BE49-F238E27FC236}">
                    <a16:creationId xmlns:a16="http://schemas.microsoft.com/office/drawing/2014/main" id="{72412006-A379-D49E-1A83-FAEB33D28E58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418901" y="1334628"/>
                <a:ext cx="568080" cy="24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42" name="잉크 41">
                <a:extLst>
                  <a:ext uri="{FF2B5EF4-FFF2-40B4-BE49-F238E27FC236}">
                    <a16:creationId xmlns:a16="http://schemas.microsoft.com/office/drawing/2014/main" id="{99C9516F-EB2D-AE63-DFA4-6D5B33D0832C}"/>
                  </a:ext>
                </a:extLst>
              </p14:cNvPr>
              <p14:cNvContentPartPr/>
              <p14:nvPr/>
            </p14:nvContentPartPr>
            <p14:xfrm>
              <a:off x="1050621" y="6132348"/>
              <a:ext cx="604800" cy="27000"/>
            </p14:xfrm>
          </p:contentPart>
        </mc:Choice>
        <mc:Fallback xmlns="">
          <p:pic>
            <p:nvPicPr>
              <p:cNvPr id="42" name="잉크 41">
                <a:extLst>
                  <a:ext uri="{FF2B5EF4-FFF2-40B4-BE49-F238E27FC236}">
                    <a16:creationId xmlns:a16="http://schemas.microsoft.com/office/drawing/2014/main" id="{99C9516F-EB2D-AE63-DFA4-6D5B33D0832C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996621" y="6024708"/>
                <a:ext cx="712440" cy="242640"/>
              </a:xfrm>
              <a:prstGeom prst="rect">
                <a:avLst/>
              </a:prstGeom>
            </p:spPr>
          </p:pic>
        </mc:Fallback>
      </mc:AlternateContent>
      <p:pic>
        <p:nvPicPr>
          <p:cNvPr id="43" name="그림 42">
            <a:extLst>
              <a:ext uri="{FF2B5EF4-FFF2-40B4-BE49-F238E27FC236}">
                <a16:creationId xmlns:a16="http://schemas.microsoft.com/office/drawing/2014/main" id="{C592A603-9896-FA04-FE0B-0878EC3E44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155" y="1114490"/>
            <a:ext cx="4251132" cy="5175291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923AD8A5-5A36-2B0B-98C5-85B6831ACE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155" y="1114490"/>
            <a:ext cx="4251132" cy="517529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45" name="잉크 44">
                <a:extLst>
                  <a:ext uri="{FF2B5EF4-FFF2-40B4-BE49-F238E27FC236}">
                    <a16:creationId xmlns:a16="http://schemas.microsoft.com/office/drawing/2014/main" id="{EDB07AF7-CE7D-7E7F-5017-BB76F47B6A22}"/>
                  </a:ext>
                </a:extLst>
              </p14:cNvPr>
              <p14:cNvContentPartPr/>
              <p14:nvPr/>
            </p14:nvContentPartPr>
            <p14:xfrm>
              <a:off x="1019301" y="1188468"/>
              <a:ext cx="456840" cy="14760"/>
            </p14:xfrm>
          </p:contentPart>
        </mc:Choice>
        <mc:Fallback xmlns="">
          <p:pic>
            <p:nvPicPr>
              <p:cNvPr id="45" name="잉크 44">
                <a:extLst>
                  <a:ext uri="{FF2B5EF4-FFF2-40B4-BE49-F238E27FC236}">
                    <a16:creationId xmlns:a16="http://schemas.microsoft.com/office/drawing/2014/main" id="{EDB07AF7-CE7D-7E7F-5017-BB76F47B6A2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65301" y="1080468"/>
                <a:ext cx="564480" cy="23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46" name="잉크 45">
                <a:extLst>
                  <a:ext uri="{FF2B5EF4-FFF2-40B4-BE49-F238E27FC236}">
                    <a16:creationId xmlns:a16="http://schemas.microsoft.com/office/drawing/2014/main" id="{408099CB-F528-6674-51FA-7A8A35608B2D}"/>
                  </a:ext>
                </a:extLst>
              </p14:cNvPr>
              <p14:cNvContentPartPr/>
              <p14:nvPr/>
            </p14:nvContentPartPr>
            <p14:xfrm>
              <a:off x="980061" y="1431468"/>
              <a:ext cx="667800" cy="27000"/>
            </p14:xfrm>
          </p:contentPart>
        </mc:Choice>
        <mc:Fallback xmlns="">
          <p:pic>
            <p:nvPicPr>
              <p:cNvPr id="46" name="잉크 45">
                <a:extLst>
                  <a:ext uri="{FF2B5EF4-FFF2-40B4-BE49-F238E27FC236}">
                    <a16:creationId xmlns:a16="http://schemas.microsoft.com/office/drawing/2014/main" id="{408099CB-F528-6674-51FA-7A8A35608B2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26061" y="1323828"/>
                <a:ext cx="775440" cy="24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47" name="잉크 46">
                <a:extLst>
                  <a:ext uri="{FF2B5EF4-FFF2-40B4-BE49-F238E27FC236}">
                    <a16:creationId xmlns:a16="http://schemas.microsoft.com/office/drawing/2014/main" id="{8FF6982B-B2CA-D0BF-7CEB-4EFA2B8E0A18}"/>
                  </a:ext>
                </a:extLst>
              </p14:cNvPr>
              <p14:cNvContentPartPr/>
              <p14:nvPr/>
            </p14:nvContentPartPr>
            <p14:xfrm>
              <a:off x="1040181" y="1828188"/>
              <a:ext cx="1298160" cy="34200"/>
            </p14:xfrm>
          </p:contentPart>
        </mc:Choice>
        <mc:Fallback xmlns="">
          <p:pic>
            <p:nvPicPr>
              <p:cNvPr id="47" name="잉크 46">
                <a:extLst>
                  <a:ext uri="{FF2B5EF4-FFF2-40B4-BE49-F238E27FC236}">
                    <a16:creationId xmlns:a16="http://schemas.microsoft.com/office/drawing/2014/main" id="{8FF6982B-B2CA-D0BF-7CEB-4EFA2B8E0A18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86181" y="1720188"/>
                <a:ext cx="1405800" cy="24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48" name="잉크 47">
                <a:extLst>
                  <a:ext uri="{FF2B5EF4-FFF2-40B4-BE49-F238E27FC236}">
                    <a16:creationId xmlns:a16="http://schemas.microsoft.com/office/drawing/2014/main" id="{81AC15AF-127E-0EB1-F953-16483AA0A59D}"/>
                  </a:ext>
                </a:extLst>
              </p14:cNvPr>
              <p14:cNvContentPartPr/>
              <p14:nvPr/>
            </p14:nvContentPartPr>
            <p14:xfrm>
              <a:off x="1328901" y="1178388"/>
              <a:ext cx="495360" cy="28440"/>
            </p14:xfrm>
          </p:contentPart>
        </mc:Choice>
        <mc:Fallback xmlns="">
          <p:pic>
            <p:nvPicPr>
              <p:cNvPr id="48" name="잉크 47">
                <a:extLst>
                  <a:ext uri="{FF2B5EF4-FFF2-40B4-BE49-F238E27FC236}">
                    <a16:creationId xmlns:a16="http://schemas.microsoft.com/office/drawing/2014/main" id="{81AC15AF-127E-0EB1-F953-16483AA0A59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275261" y="1070748"/>
                <a:ext cx="603000" cy="24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49" name="잉크 48">
                <a:extLst>
                  <a:ext uri="{FF2B5EF4-FFF2-40B4-BE49-F238E27FC236}">
                    <a16:creationId xmlns:a16="http://schemas.microsoft.com/office/drawing/2014/main" id="{60E01985-A0A3-C141-BF41-F3E3A22DAFE0}"/>
                  </a:ext>
                </a:extLst>
              </p14:cNvPr>
              <p14:cNvContentPartPr/>
              <p14:nvPr/>
            </p14:nvContentPartPr>
            <p14:xfrm>
              <a:off x="1472541" y="1442268"/>
              <a:ext cx="460440" cy="27720"/>
            </p14:xfrm>
          </p:contentPart>
        </mc:Choice>
        <mc:Fallback xmlns="">
          <p:pic>
            <p:nvPicPr>
              <p:cNvPr id="49" name="잉크 48">
                <a:extLst>
                  <a:ext uri="{FF2B5EF4-FFF2-40B4-BE49-F238E27FC236}">
                    <a16:creationId xmlns:a16="http://schemas.microsoft.com/office/drawing/2014/main" id="{60E01985-A0A3-C141-BF41-F3E3A22DAFE0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418901" y="1334628"/>
                <a:ext cx="568080" cy="24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50" name="잉크 49">
                <a:extLst>
                  <a:ext uri="{FF2B5EF4-FFF2-40B4-BE49-F238E27FC236}">
                    <a16:creationId xmlns:a16="http://schemas.microsoft.com/office/drawing/2014/main" id="{BF86B5D1-4F49-1A8C-9702-7FF9976C833F}"/>
                  </a:ext>
                </a:extLst>
              </p14:cNvPr>
              <p14:cNvContentPartPr/>
              <p14:nvPr/>
            </p14:nvContentPartPr>
            <p14:xfrm>
              <a:off x="1050621" y="6132348"/>
              <a:ext cx="604800" cy="27000"/>
            </p14:xfrm>
          </p:contentPart>
        </mc:Choice>
        <mc:Fallback xmlns="">
          <p:pic>
            <p:nvPicPr>
              <p:cNvPr id="50" name="잉크 49">
                <a:extLst>
                  <a:ext uri="{FF2B5EF4-FFF2-40B4-BE49-F238E27FC236}">
                    <a16:creationId xmlns:a16="http://schemas.microsoft.com/office/drawing/2014/main" id="{BF86B5D1-4F49-1A8C-9702-7FF9976C833F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996621" y="6024708"/>
                <a:ext cx="712440" cy="24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51" name="잉크 50">
                <a:extLst>
                  <a:ext uri="{FF2B5EF4-FFF2-40B4-BE49-F238E27FC236}">
                    <a16:creationId xmlns:a16="http://schemas.microsoft.com/office/drawing/2014/main" id="{3B90FBAB-147F-CDF2-0F85-299BC5414F99}"/>
                  </a:ext>
                </a:extLst>
              </p14:cNvPr>
              <p14:cNvContentPartPr/>
              <p14:nvPr/>
            </p14:nvContentPartPr>
            <p14:xfrm>
              <a:off x="1347981" y="2069748"/>
              <a:ext cx="491040" cy="30240"/>
            </p14:xfrm>
          </p:contentPart>
        </mc:Choice>
        <mc:Fallback xmlns="">
          <p:pic>
            <p:nvPicPr>
              <p:cNvPr id="51" name="잉크 50">
                <a:extLst>
                  <a:ext uri="{FF2B5EF4-FFF2-40B4-BE49-F238E27FC236}">
                    <a16:creationId xmlns:a16="http://schemas.microsoft.com/office/drawing/2014/main" id="{3B90FBAB-147F-CDF2-0F85-299BC5414F99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293981" y="1962108"/>
                <a:ext cx="598680" cy="24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52" name="잉크 51">
                <a:extLst>
                  <a:ext uri="{FF2B5EF4-FFF2-40B4-BE49-F238E27FC236}">
                    <a16:creationId xmlns:a16="http://schemas.microsoft.com/office/drawing/2014/main" id="{CB170971-E221-2107-6C32-E970715195AA}"/>
                  </a:ext>
                </a:extLst>
              </p14:cNvPr>
              <p14:cNvContentPartPr/>
              <p14:nvPr/>
            </p14:nvContentPartPr>
            <p14:xfrm>
              <a:off x="1369221" y="2303028"/>
              <a:ext cx="644040" cy="25200"/>
            </p14:xfrm>
          </p:contentPart>
        </mc:Choice>
        <mc:Fallback xmlns="">
          <p:pic>
            <p:nvPicPr>
              <p:cNvPr id="52" name="잉크 51">
                <a:extLst>
                  <a:ext uri="{FF2B5EF4-FFF2-40B4-BE49-F238E27FC236}">
                    <a16:creationId xmlns:a16="http://schemas.microsoft.com/office/drawing/2014/main" id="{CB170971-E221-2107-6C32-E970715195AA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315581" y="2195388"/>
                <a:ext cx="751680" cy="24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53" name="잉크 52">
                <a:extLst>
                  <a:ext uri="{FF2B5EF4-FFF2-40B4-BE49-F238E27FC236}">
                    <a16:creationId xmlns:a16="http://schemas.microsoft.com/office/drawing/2014/main" id="{4004711F-2D7C-3113-A058-AB44983E1A63}"/>
                  </a:ext>
                </a:extLst>
              </p14:cNvPr>
              <p14:cNvContentPartPr/>
              <p14:nvPr/>
            </p14:nvContentPartPr>
            <p14:xfrm>
              <a:off x="1372821" y="2710188"/>
              <a:ext cx="1263600" cy="34920"/>
            </p14:xfrm>
          </p:contentPart>
        </mc:Choice>
        <mc:Fallback xmlns="">
          <p:pic>
            <p:nvPicPr>
              <p:cNvPr id="53" name="잉크 52">
                <a:extLst>
                  <a:ext uri="{FF2B5EF4-FFF2-40B4-BE49-F238E27FC236}">
                    <a16:creationId xmlns:a16="http://schemas.microsoft.com/office/drawing/2014/main" id="{4004711F-2D7C-3113-A058-AB44983E1A63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318821" y="2602548"/>
                <a:ext cx="1371240" cy="25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3" name="잉크 2">
                <a:extLst>
                  <a:ext uri="{FF2B5EF4-FFF2-40B4-BE49-F238E27FC236}">
                    <a16:creationId xmlns:a16="http://schemas.microsoft.com/office/drawing/2014/main" id="{AB56BE71-8ADF-113E-B23D-F1F84D80CC7C}"/>
                  </a:ext>
                </a:extLst>
              </p14:cNvPr>
              <p14:cNvContentPartPr/>
              <p14:nvPr/>
            </p14:nvContentPartPr>
            <p14:xfrm>
              <a:off x="1713741" y="2038068"/>
              <a:ext cx="561600" cy="41040"/>
            </p14:xfrm>
          </p:contentPart>
        </mc:Choice>
        <mc:Fallback xmlns="">
          <p:pic>
            <p:nvPicPr>
              <p:cNvPr id="3" name="잉크 2">
                <a:extLst>
                  <a:ext uri="{FF2B5EF4-FFF2-40B4-BE49-F238E27FC236}">
                    <a16:creationId xmlns:a16="http://schemas.microsoft.com/office/drawing/2014/main" id="{AB56BE71-8ADF-113E-B23D-F1F84D80CC7C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659741" y="1930068"/>
                <a:ext cx="669240" cy="25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954B3A1A-14A3-30EB-B29A-590FDC4FECAC}"/>
                  </a:ext>
                </a:extLst>
              </p14:cNvPr>
              <p14:cNvContentPartPr/>
              <p14:nvPr/>
            </p14:nvContentPartPr>
            <p14:xfrm>
              <a:off x="1804821" y="2279988"/>
              <a:ext cx="518760" cy="29160"/>
            </p14:xfrm>
          </p:contentPart>
        </mc:Choice>
        <mc:Fallback xmlns=""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954B3A1A-14A3-30EB-B29A-590FDC4FECAC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751181" y="2171988"/>
                <a:ext cx="626400" cy="24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0D12EF5D-C362-3A30-6E76-6632B03F72C2}"/>
                  </a:ext>
                </a:extLst>
              </p14:cNvPr>
              <p14:cNvContentPartPr/>
              <p14:nvPr/>
            </p14:nvContentPartPr>
            <p14:xfrm>
              <a:off x="1370661" y="5725548"/>
              <a:ext cx="598320" cy="31320"/>
            </p14:xfrm>
          </p:contentPart>
        </mc:Choice>
        <mc:Fallback xmlns=""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0D12EF5D-C362-3A30-6E76-6632B03F72C2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316661" y="5617548"/>
                <a:ext cx="705960" cy="24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A093E619-4253-E50E-ED12-685C1845CE54}"/>
                  </a:ext>
                </a:extLst>
              </p14:cNvPr>
              <p14:cNvContentPartPr/>
              <p14:nvPr/>
            </p14:nvContentPartPr>
            <p14:xfrm>
              <a:off x="1731377" y="2971389"/>
              <a:ext cx="631440" cy="3960"/>
            </p14:xfrm>
          </p:contentPart>
        </mc:Choice>
        <mc:Fallback xmlns=""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A093E619-4253-E50E-ED12-685C1845CE54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677377" y="2863389"/>
                <a:ext cx="739080" cy="21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E05924EF-54AA-9581-D84F-768E71990509}"/>
                  </a:ext>
                </a:extLst>
              </p14:cNvPr>
              <p14:cNvContentPartPr/>
              <p14:nvPr/>
            </p14:nvContentPartPr>
            <p14:xfrm>
              <a:off x="1727777" y="3377829"/>
              <a:ext cx="868320" cy="3960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E05924EF-54AA-9581-D84F-768E71990509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674137" y="3269829"/>
                <a:ext cx="975960" cy="21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54" name="잉크 53">
                <a:extLst>
                  <a:ext uri="{FF2B5EF4-FFF2-40B4-BE49-F238E27FC236}">
                    <a16:creationId xmlns:a16="http://schemas.microsoft.com/office/drawing/2014/main" id="{1DBCD562-6075-F89B-FFAE-56787C376BF9}"/>
                  </a:ext>
                </a:extLst>
              </p14:cNvPr>
              <p14:cNvContentPartPr/>
              <p14:nvPr/>
            </p14:nvContentPartPr>
            <p14:xfrm>
              <a:off x="2223704" y="2964297"/>
              <a:ext cx="456480" cy="360"/>
            </p14:xfrm>
          </p:contentPart>
        </mc:Choice>
        <mc:Fallback xmlns="">
          <p:pic>
            <p:nvPicPr>
              <p:cNvPr id="54" name="잉크 53">
                <a:extLst>
                  <a:ext uri="{FF2B5EF4-FFF2-40B4-BE49-F238E27FC236}">
                    <a16:creationId xmlns:a16="http://schemas.microsoft.com/office/drawing/2014/main" id="{1DBCD562-6075-F89B-FFAE-56787C376BF9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2169704" y="2856297"/>
                <a:ext cx="56412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55" name="잉크 54">
                <a:extLst>
                  <a:ext uri="{FF2B5EF4-FFF2-40B4-BE49-F238E27FC236}">
                    <a16:creationId xmlns:a16="http://schemas.microsoft.com/office/drawing/2014/main" id="{A7F04BE9-9277-E836-7072-D342FCB4B1DF}"/>
                  </a:ext>
                </a:extLst>
              </p14:cNvPr>
              <p14:cNvContentPartPr/>
              <p14:nvPr/>
            </p14:nvContentPartPr>
            <p14:xfrm>
              <a:off x="2207504" y="3335457"/>
              <a:ext cx="756720" cy="48960"/>
            </p14:xfrm>
          </p:contentPart>
        </mc:Choice>
        <mc:Fallback xmlns="">
          <p:pic>
            <p:nvPicPr>
              <p:cNvPr id="55" name="잉크 54">
                <a:extLst>
                  <a:ext uri="{FF2B5EF4-FFF2-40B4-BE49-F238E27FC236}">
                    <a16:creationId xmlns:a16="http://schemas.microsoft.com/office/drawing/2014/main" id="{A7F04BE9-9277-E836-7072-D342FCB4B1DF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2153504" y="3227457"/>
                <a:ext cx="864360" cy="26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56" name="잉크 55">
                <a:extLst>
                  <a:ext uri="{FF2B5EF4-FFF2-40B4-BE49-F238E27FC236}">
                    <a16:creationId xmlns:a16="http://schemas.microsoft.com/office/drawing/2014/main" id="{F559946A-22D4-B89A-978E-4944F584B5B0}"/>
                  </a:ext>
                </a:extLst>
              </p14:cNvPr>
              <p14:cNvContentPartPr/>
              <p14:nvPr/>
            </p14:nvContentPartPr>
            <p14:xfrm>
              <a:off x="2136224" y="3789777"/>
              <a:ext cx="464040" cy="12960"/>
            </p14:xfrm>
          </p:contentPart>
        </mc:Choice>
        <mc:Fallback xmlns="">
          <p:pic>
            <p:nvPicPr>
              <p:cNvPr id="56" name="잉크 55">
                <a:extLst>
                  <a:ext uri="{FF2B5EF4-FFF2-40B4-BE49-F238E27FC236}">
                    <a16:creationId xmlns:a16="http://schemas.microsoft.com/office/drawing/2014/main" id="{F559946A-22D4-B89A-978E-4944F584B5B0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2082224" y="3682137"/>
                <a:ext cx="571680" cy="228600"/>
              </a:xfrm>
              <a:prstGeom prst="rect">
                <a:avLst/>
              </a:prstGeom>
            </p:spPr>
          </p:pic>
        </mc:Fallback>
      </mc:AlternateContent>
      <p:pic>
        <p:nvPicPr>
          <p:cNvPr id="57" name="그림 56">
            <a:extLst>
              <a:ext uri="{FF2B5EF4-FFF2-40B4-BE49-F238E27FC236}">
                <a16:creationId xmlns:a16="http://schemas.microsoft.com/office/drawing/2014/main" id="{3A73F27E-422D-672A-E2CA-4AE7666136EF}"/>
              </a:ext>
            </a:extLst>
          </p:cNvPr>
          <p:cNvPicPr>
            <a:picLocks noChangeAspect="1"/>
          </p:cNvPicPr>
          <p:nvPr/>
        </p:nvPicPr>
        <p:blipFill>
          <a:blip r:embed="rId44"/>
          <a:stretch>
            <a:fillRect/>
          </a:stretch>
        </p:blipFill>
        <p:spPr>
          <a:xfrm>
            <a:off x="11092272" y="5819232"/>
            <a:ext cx="834975" cy="626231"/>
          </a:xfrm>
          <a:prstGeom prst="rect">
            <a:avLst/>
          </a:prstGeom>
        </p:spPr>
      </p:pic>
      <p:pic>
        <p:nvPicPr>
          <p:cNvPr id="60" name="그림 59">
            <a:extLst>
              <a:ext uri="{FF2B5EF4-FFF2-40B4-BE49-F238E27FC236}">
                <a16:creationId xmlns:a16="http://schemas.microsoft.com/office/drawing/2014/main" id="{76BCFCD5-3256-FBF0-6176-10EAD6C8B500}"/>
              </a:ext>
            </a:extLst>
          </p:cNvPr>
          <p:cNvPicPr>
            <a:picLocks noChangeAspect="1"/>
          </p:cNvPicPr>
          <p:nvPr/>
        </p:nvPicPr>
        <p:blipFill>
          <a:blip r:embed="rId45"/>
          <a:stretch>
            <a:fillRect/>
          </a:stretch>
        </p:blipFill>
        <p:spPr>
          <a:xfrm>
            <a:off x="5032729" y="2745108"/>
            <a:ext cx="4251132" cy="242921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BD12CD9-E6BE-646D-C1EC-8AF1DA2F6909}"/>
              </a:ext>
            </a:extLst>
          </p:cNvPr>
          <p:cNvPicPr>
            <a:picLocks noChangeAspect="1"/>
          </p:cNvPicPr>
          <p:nvPr/>
        </p:nvPicPr>
        <p:blipFill>
          <a:blip r:embed="rId46"/>
          <a:stretch>
            <a:fillRect/>
          </a:stretch>
        </p:blipFill>
        <p:spPr>
          <a:xfrm>
            <a:off x="4842963" y="5076863"/>
            <a:ext cx="5978376" cy="1360009"/>
          </a:xfrm>
          <a:prstGeom prst="rect">
            <a:avLst/>
          </a:prstGeom>
        </p:spPr>
      </p:pic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77290626-DA4C-42E1-F873-F14E76EB6E43}"/>
              </a:ext>
            </a:extLst>
          </p:cNvPr>
          <p:cNvCxnSpPr/>
          <p:nvPr/>
        </p:nvCxnSpPr>
        <p:spPr>
          <a:xfrm>
            <a:off x="10739194" y="6040380"/>
            <a:ext cx="34039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B5E9A1D4-6AB0-D0D5-44D9-2C9E64BD8920}"/>
              </a:ext>
            </a:extLst>
          </p:cNvPr>
          <p:cNvCxnSpPr>
            <a:cxnSpLocks/>
          </p:cNvCxnSpPr>
          <p:nvPr/>
        </p:nvCxnSpPr>
        <p:spPr>
          <a:xfrm>
            <a:off x="10738082" y="6212802"/>
            <a:ext cx="354190" cy="1412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31E68BB0-9F7C-1FB6-84DC-5FA434EECB5D}"/>
              </a:ext>
            </a:extLst>
          </p:cNvPr>
          <p:cNvCxnSpPr/>
          <p:nvPr/>
        </p:nvCxnSpPr>
        <p:spPr>
          <a:xfrm>
            <a:off x="7555480" y="5076863"/>
            <a:ext cx="0" cy="40953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6A83091A-77F5-7BAA-1FBC-9608316A48FE}"/>
              </a:ext>
            </a:extLst>
          </p:cNvPr>
          <p:cNvCxnSpPr>
            <a:cxnSpLocks/>
          </p:cNvCxnSpPr>
          <p:nvPr/>
        </p:nvCxnSpPr>
        <p:spPr>
          <a:xfrm>
            <a:off x="6346292" y="5076862"/>
            <a:ext cx="0" cy="83002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[R] 57">
            <a:extLst>
              <a:ext uri="{FF2B5EF4-FFF2-40B4-BE49-F238E27FC236}">
                <a16:creationId xmlns:a16="http://schemas.microsoft.com/office/drawing/2014/main" id="{928BB302-3392-EE6F-7BF0-AECF86CC4F8B}"/>
              </a:ext>
            </a:extLst>
          </p:cNvPr>
          <p:cNvCxnSpPr>
            <a:cxnSpLocks/>
          </p:cNvCxnSpPr>
          <p:nvPr/>
        </p:nvCxnSpPr>
        <p:spPr>
          <a:xfrm>
            <a:off x="9283861" y="4128117"/>
            <a:ext cx="267879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D44E02E2-46C7-1997-653F-65AD77A4E66E}"/>
              </a:ext>
            </a:extLst>
          </p:cNvPr>
          <p:cNvCxnSpPr/>
          <p:nvPr/>
        </p:nvCxnSpPr>
        <p:spPr>
          <a:xfrm>
            <a:off x="9285337" y="3286215"/>
            <a:ext cx="27897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[R] 61">
            <a:extLst>
              <a:ext uri="{FF2B5EF4-FFF2-40B4-BE49-F238E27FC236}">
                <a16:creationId xmlns:a16="http://schemas.microsoft.com/office/drawing/2014/main" id="{5B97F662-5253-9A02-3ABB-0435BDE82447}"/>
              </a:ext>
            </a:extLst>
          </p:cNvPr>
          <p:cNvCxnSpPr>
            <a:cxnSpLocks/>
          </p:cNvCxnSpPr>
          <p:nvPr/>
        </p:nvCxnSpPr>
        <p:spPr>
          <a:xfrm flipH="1" flipV="1">
            <a:off x="11962660" y="4128117"/>
            <a:ext cx="12681" cy="19122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[R] 65">
            <a:extLst>
              <a:ext uri="{FF2B5EF4-FFF2-40B4-BE49-F238E27FC236}">
                <a16:creationId xmlns:a16="http://schemas.microsoft.com/office/drawing/2014/main" id="{236B1C46-0D48-0769-FFF1-9EF35CD92841}"/>
              </a:ext>
            </a:extLst>
          </p:cNvPr>
          <p:cNvCxnSpPr>
            <a:cxnSpLocks/>
          </p:cNvCxnSpPr>
          <p:nvPr/>
        </p:nvCxnSpPr>
        <p:spPr>
          <a:xfrm flipV="1">
            <a:off x="12068766" y="3286215"/>
            <a:ext cx="0" cy="31012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[R] 69">
            <a:extLst>
              <a:ext uri="{FF2B5EF4-FFF2-40B4-BE49-F238E27FC236}">
                <a16:creationId xmlns:a16="http://schemas.microsoft.com/office/drawing/2014/main" id="{2EEF6379-3FAF-25ED-D6E8-BD67D9C68512}"/>
              </a:ext>
            </a:extLst>
          </p:cNvPr>
          <p:cNvCxnSpPr>
            <a:cxnSpLocks/>
          </p:cNvCxnSpPr>
          <p:nvPr/>
        </p:nvCxnSpPr>
        <p:spPr>
          <a:xfrm flipH="1" flipV="1">
            <a:off x="11927247" y="5992427"/>
            <a:ext cx="48094" cy="479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[R] 73">
            <a:extLst>
              <a:ext uri="{FF2B5EF4-FFF2-40B4-BE49-F238E27FC236}">
                <a16:creationId xmlns:a16="http://schemas.microsoft.com/office/drawing/2014/main" id="{915343E4-1E3A-74E0-A79A-CD0454CBFDEC}"/>
              </a:ext>
            </a:extLst>
          </p:cNvPr>
          <p:cNvCxnSpPr>
            <a:cxnSpLocks/>
          </p:cNvCxnSpPr>
          <p:nvPr/>
        </p:nvCxnSpPr>
        <p:spPr>
          <a:xfrm flipH="1">
            <a:off x="11927247" y="6387483"/>
            <a:ext cx="13517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27323403-34E5-F915-A276-5F6843269BE3}"/>
              </a:ext>
            </a:extLst>
          </p:cNvPr>
          <p:cNvSpPr txBox="1"/>
          <p:nvPr/>
        </p:nvSpPr>
        <p:spPr>
          <a:xfrm>
            <a:off x="5334776" y="5301734"/>
            <a:ext cx="110002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600">
                <a:solidFill>
                  <a:srgbClr val="FF0000"/>
                </a:solidFill>
              </a:rPr>
              <a:t>4.</a:t>
            </a:r>
            <a:r>
              <a:rPr kumimoji="1" lang="ko-KR" altLang="en-US" sz="600">
                <a:solidFill>
                  <a:srgbClr val="FF0000"/>
                </a:solidFill>
              </a:rPr>
              <a:t> </a:t>
            </a:r>
            <a:r>
              <a:rPr kumimoji="1" lang="en-US" altLang="ko-KR" sz="600">
                <a:solidFill>
                  <a:srgbClr val="FF0000"/>
                </a:solidFill>
              </a:rPr>
              <a:t>for</a:t>
            </a:r>
            <a:r>
              <a:rPr kumimoji="1" lang="ko-KR" altLang="en-US" sz="600">
                <a:solidFill>
                  <a:srgbClr val="FF0000"/>
                </a:solidFill>
              </a:rPr>
              <a:t> 문 실행 이전이로 복귀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83" name="잉크 82">
                <a:extLst>
                  <a:ext uri="{FF2B5EF4-FFF2-40B4-BE49-F238E27FC236}">
                    <a16:creationId xmlns:a16="http://schemas.microsoft.com/office/drawing/2014/main" id="{F1EDEFE4-73C0-2D96-51D8-A3CE697CF313}"/>
                  </a:ext>
                </a:extLst>
              </p14:cNvPr>
              <p14:cNvContentPartPr/>
              <p14:nvPr/>
            </p14:nvContentPartPr>
            <p14:xfrm>
              <a:off x="1724416" y="4848180"/>
              <a:ext cx="2852640" cy="42840"/>
            </p14:xfrm>
          </p:contentPart>
        </mc:Choice>
        <mc:Fallback xmlns="">
          <p:pic>
            <p:nvPicPr>
              <p:cNvPr id="83" name="잉크 82">
                <a:extLst>
                  <a:ext uri="{FF2B5EF4-FFF2-40B4-BE49-F238E27FC236}">
                    <a16:creationId xmlns:a16="http://schemas.microsoft.com/office/drawing/2014/main" id="{F1EDEFE4-73C0-2D96-51D8-A3CE697CF313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1670416" y="4740540"/>
                <a:ext cx="2960280" cy="25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84" name="잉크 83">
                <a:extLst>
                  <a:ext uri="{FF2B5EF4-FFF2-40B4-BE49-F238E27FC236}">
                    <a16:creationId xmlns:a16="http://schemas.microsoft.com/office/drawing/2014/main" id="{F8F97C99-D1E1-3A58-C893-97D04DA1D3FD}"/>
                  </a:ext>
                </a:extLst>
              </p14:cNvPr>
              <p14:cNvContentPartPr/>
              <p14:nvPr/>
            </p14:nvContentPartPr>
            <p14:xfrm>
              <a:off x="1725496" y="5296380"/>
              <a:ext cx="2550960" cy="33480"/>
            </p14:xfrm>
          </p:contentPart>
        </mc:Choice>
        <mc:Fallback xmlns="">
          <p:pic>
            <p:nvPicPr>
              <p:cNvPr id="84" name="잉크 83">
                <a:extLst>
                  <a:ext uri="{FF2B5EF4-FFF2-40B4-BE49-F238E27FC236}">
                    <a16:creationId xmlns:a16="http://schemas.microsoft.com/office/drawing/2014/main" id="{F8F97C99-D1E1-3A58-C893-97D04DA1D3FD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1671496" y="5188380"/>
                <a:ext cx="2658600" cy="24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86" name="잉크 85">
                <a:extLst>
                  <a:ext uri="{FF2B5EF4-FFF2-40B4-BE49-F238E27FC236}">
                    <a16:creationId xmlns:a16="http://schemas.microsoft.com/office/drawing/2014/main" id="{069BE308-18FA-154F-A82E-66860F6CDA21}"/>
                  </a:ext>
                </a:extLst>
              </p14:cNvPr>
              <p14:cNvContentPartPr/>
              <p14:nvPr/>
            </p14:nvContentPartPr>
            <p14:xfrm>
              <a:off x="2104936" y="4030260"/>
              <a:ext cx="1804320" cy="24120"/>
            </p14:xfrm>
          </p:contentPart>
        </mc:Choice>
        <mc:Fallback xmlns="">
          <p:pic>
            <p:nvPicPr>
              <p:cNvPr id="86" name="잉크 85">
                <a:extLst>
                  <a:ext uri="{FF2B5EF4-FFF2-40B4-BE49-F238E27FC236}">
                    <a16:creationId xmlns:a16="http://schemas.microsoft.com/office/drawing/2014/main" id="{069BE308-18FA-154F-A82E-66860F6CDA21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2051296" y="3922260"/>
                <a:ext cx="1911960" cy="23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87" name="잉크 86">
                <a:extLst>
                  <a:ext uri="{FF2B5EF4-FFF2-40B4-BE49-F238E27FC236}">
                    <a16:creationId xmlns:a16="http://schemas.microsoft.com/office/drawing/2014/main" id="{2F6ECAA7-56FA-9A66-D357-9DD5F100B868}"/>
                  </a:ext>
                </a:extLst>
              </p14:cNvPr>
              <p14:cNvContentPartPr/>
              <p14:nvPr/>
            </p14:nvContentPartPr>
            <p14:xfrm>
              <a:off x="2464576" y="4231860"/>
              <a:ext cx="562320" cy="360"/>
            </p14:xfrm>
          </p:contentPart>
        </mc:Choice>
        <mc:Fallback xmlns="">
          <p:pic>
            <p:nvPicPr>
              <p:cNvPr id="87" name="잉크 86">
                <a:extLst>
                  <a:ext uri="{FF2B5EF4-FFF2-40B4-BE49-F238E27FC236}">
                    <a16:creationId xmlns:a16="http://schemas.microsoft.com/office/drawing/2014/main" id="{2F6ECAA7-56FA-9A66-D357-9DD5F100B868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2410936" y="4123860"/>
                <a:ext cx="66996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88" name="잉크 87">
                <a:extLst>
                  <a:ext uri="{FF2B5EF4-FFF2-40B4-BE49-F238E27FC236}">
                    <a16:creationId xmlns:a16="http://schemas.microsoft.com/office/drawing/2014/main" id="{46FA395D-E204-851E-828D-663D3664E6C1}"/>
                  </a:ext>
                </a:extLst>
              </p14:cNvPr>
              <p14:cNvContentPartPr/>
              <p14:nvPr/>
            </p14:nvContentPartPr>
            <p14:xfrm>
              <a:off x="2046976" y="4482780"/>
              <a:ext cx="157320" cy="360"/>
            </p14:xfrm>
          </p:contentPart>
        </mc:Choice>
        <mc:Fallback xmlns="">
          <p:pic>
            <p:nvPicPr>
              <p:cNvPr id="88" name="잉크 87">
                <a:extLst>
                  <a:ext uri="{FF2B5EF4-FFF2-40B4-BE49-F238E27FC236}">
                    <a16:creationId xmlns:a16="http://schemas.microsoft.com/office/drawing/2014/main" id="{46FA395D-E204-851E-828D-663D3664E6C1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1992976" y="4374780"/>
                <a:ext cx="26496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91" name="잉크 90">
                <a:extLst>
                  <a:ext uri="{FF2B5EF4-FFF2-40B4-BE49-F238E27FC236}">
                    <a16:creationId xmlns:a16="http://schemas.microsoft.com/office/drawing/2014/main" id="{1ADD95A8-00E2-E578-2DC0-7D2857AC3ACD}"/>
                  </a:ext>
                </a:extLst>
              </p14:cNvPr>
              <p14:cNvContentPartPr/>
              <p14:nvPr/>
            </p14:nvContentPartPr>
            <p14:xfrm>
              <a:off x="2707733" y="3800580"/>
              <a:ext cx="1372680" cy="22320"/>
            </p14:xfrm>
          </p:contentPart>
        </mc:Choice>
        <mc:Fallback xmlns="">
          <p:pic>
            <p:nvPicPr>
              <p:cNvPr id="91" name="잉크 90">
                <a:extLst>
                  <a:ext uri="{FF2B5EF4-FFF2-40B4-BE49-F238E27FC236}">
                    <a16:creationId xmlns:a16="http://schemas.microsoft.com/office/drawing/2014/main" id="{1ADD95A8-00E2-E578-2DC0-7D2857AC3ACD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2654093" y="3692940"/>
                <a:ext cx="1480320" cy="237960"/>
              </a:xfrm>
              <a:prstGeom prst="rect">
                <a:avLst/>
              </a:prstGeom>
            </p:spPr>
          </p:pic>
        </mc:Fallback>
      </mc:AlternateContent>
      <p:sp>
        <p:nvSpPr>
          <p:cNvPr id="92" name="TextBox 91">
            <a:extLst>
              <a:ext uri="{FF2B5EF4-FFF2-40B4-BE49-F238E27FC236}">
                <a16:creationId xmlns:a16="http://schemas.microsoft.com/office/drawing/2014/main" id="{AD7A62F3-0E98-82D7-DF06-2D0CACA8D348}"/>
              </a:ext>
            </a:extLst>
          </p:cNvPr>
          <p:cNvSpPr txBox="1"/>
          <p:nvPr/>
        </p:nvSpPr>
        <p:spPr>
          <a:xfrm>
            <a:off x="5126336" y="1513684"/>
            <a:ext cx="3288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7.2</a:t>
            </a:r>
            <a:r>
              <a:rPr kumimoji="1" lang="ko-KR" altLang="en-US"/>
              <a:t> 블록 레벨 </a:t>
            </a:r>
            <a:r>
              <a:rPr kumimoji="1" lang="ko-KR" altLang="en-US" err="1"/>
              <a:t>스코프</a:t>
            </a:r>
            <a:r>
              <a:rPr kumimoji="1" lang="ko-KR" altLang="en-US"/>
              <a:t> 생성 </a:t>
            </a:r>
            <a:r>
              <a:rPr kumimoji="1" lang="en-US" altLang="ko-KR"/>
              <a:t>+</a:t>
            </a:r>
            <a:r>
              <a:rPr kumimoji="1" lang="ko-KR" altLang="en-US"/>
              <a:t> 실행</a:t>
            </a:r>
            <a:endParaRPr kumimoji="1" lang="en-US" altLang="ko-KR"/>
          </a:p>
        </p:txBody>
      </p:sp>
    </p:spTree>
    <p:extLst>
      <p:ext uri="{BB962C8B-B14F-4D97-AF65-F5344CB8AC3E}">
        <p14:creationId xmlns:p14="http://schemas.microsoft.com/office/powerpoint/2010/main" val="346410138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910C1360-9397-A9FC-78EC-9569BD0E25FD}"/>
              </a:ext>
            </a:extLst>
          </p:cNvPr>
          <p:cNvSpPr txBox="1"/>
          <p:nvPr/>
        </p:nvSpPr>
        <p:spPr>
          <a:xfrm>
            <a:off x="541155" y="337386"/>
            <a:ext cx="35477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/>
              <a:t>8.</a:t>
            </a:r>
            <a:r>
              <a:rPr kumimoji="1" lang="ko-KR" altLang="en-US" sz="2400"/>
              <a:t> </a:t>
            </a:r>
            <a:r>
              <a:rPr kumimoji="1" lang="en-US" altLang="ko-KR" sz="2400"/>
              <a:t>bar</a:t>
            </a:r>
            <a:r>
              <a:rPr kumimoji="1" lang="ko-KR" altLang="en-US" sz="2400"/>
              <a:t> 실행 컨텍스트 </a:t>
            </a:r>
            <a:r>
              <a:rPr kumimoji="1" lang="en-US" altLang="ko-KR" sz="2400"/>
              <a:t>pop</a:t>
            </a:r>
            <a:endParaRPr kumimoji="1" lang="ko-KR" altLang="en-US" sz="2400">
              <a:solidFill>
                <a:srgbClr val="0070C0"/>
              </a:solidFill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A105C45E-83C6-DE93-4672-9EE1DB2DB4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155" y="1114490"/>
            <a:ext cx="4251132" cy="5175291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B339C895-A3BE-536F-B720-E1B957DB39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155" y="1114490"/>
            <a:ext cx="4251132" cy="517529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7" name="잉크 36">
                <a:extLst>
                  <a:ext uri="{FF2B5EF4-FFF2-40B4-BE49-F238E27FC236}">
                    <a16:creationId xmlns:a16="http://schemas.microsoft.com/office/drawing/2014/main" id="{9C53BEAE-42C3-4B66-0EEC-96130C194A64}"/>
                  </a:ext>
                </a:extLst>
              </p14:cNvPr>
              <p14:cNvContentPartPr/>
              <p14:nvPr/>
            </p14:nvContentPartPr>
            <p14:xfrm>
              <a:off x="1019301" y="1188468"/>
              <a:ext cx="456840" cy="14760"/>
            </p14:xfrm>
          </p:contentPart>
        </mc:Choice>
        <mc:Fallback xmlns="">
          <p:pic>
            <p:nvPicPr>
              <p:cNvPr id="37" name="잉크 36">
                <a:extLst>
                  <a:ext uri="{FF2B5EF4-FFF2-40B4-BE49-F238E27FC236}">
                    <a16:creationId xmlns:a16="http://schemas.microsoft.com/office/drawing/2014/main" id="{9C53BEAE-42C3-4B66-0EEC-96130C194A6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65301" y="1080468"/>
                <a:ext cx="564480" cy="23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8" name="잉크 37">
                <a:extLst>
                  <a:ext uri="{FF2B5EF4-FFF2-40B4-BE49-F238E27FC236}">
                    <a16:creationId xmlns:a16="http://schemas.microsoft.com/office/drawing/2014/main" id="{E20401A0-61E3-F5A6-DAE1-D9549DFA98DE}"/>
                  </a:ext>
                </a:extLst>
              </p14:cNvPr>
              <p14:cNvContentPartPr/>
              <p14:nvPr/>
            </p14:nvContentPartPr>
            <p14:xfrm>
              <a:off x="980061" y="1431468"/>
              <a:ext cx="667800" cy="27000"/>
            </p14:xfrm>
          </p:contentPart>
        </mc:Choice>
        <mc:Fallback xmlns="">
          <p:pic>
            <p:nvPicPr>
              <p:cNvPr id="38" name="잉크 37">
                <a:extLst>
                  <a:ext uri="{FF2B5EF4-FFF2-40B4-BE49-F238E27FC236}">
                    <a16:creationId xmlns:a16="http://schemas.microsoft.com/office/drawing/2014/main" id="{E20401A0-61E3-F5A6-DAE1-D9549DFA98D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26061" y="1323828"/>
                <a:ext cx="775440" cy="24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9" name="잉크 38">
                <a:extLst>
                  <a:ext uri="{FF2B5EF4-FFF2-40B4-BE49-F238E27FC236}">
                    <a16:creationId xmlns:a16="http://schemas.microsoft.com/office/drawing/2014/main" id="{0E79EC86-324B-5769-5DFB-814F1421A7BD}"/>
                  </a:ext>
                </a:extLst>
              </p14:cNvPr>
              <p14:cNvContentPartPr/>
              <p14:nvPr/>
            </p14:nvContentPartPr>
            <p14:xfrm>
              <a:off x="1040181" y="1828188"/>
              <a:ext cx="1298160" cy="34200"/>
            </p14:xfrm>
          </p:contentPart>
        </mc:Choice>
        <mc:Fallback xmlns="">
          <p:pic>
            <p:nvPicPr>
              <p:cNvPr id="39" name="잉크 38">
                <a:extLst>
                  <a:ext uri="{FF2B5EF4-FFF2-40B4-BE49-F238E27FC236}">
                    <a16:creationId xmlns:a16="http://schemas.microsoft.com/office/drawing/2014/main" id="{0E79EC86-324B-5769-5DFB-814F1421A7B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86181" y="1720188"/>
                <a:ext cx="1405800" cy="24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0" name="잉크 39">
                <a:extLst>
                  <a:ext uri="{FF2B5EF4-FFF2-40B4-BE49-F238E27FC236}">
                    <a16:creationId xmlns:a16="http://schemas.microsoft.com/office/drawing/2014/main" id="{E5BAA2C7-7CFE-42DE-71AD-726D94809321}"/>
                  </a:ext>
                </a:extLst>
              </p14:cNvPr>
              <p14:cNvContentPartPr/>
              <p14:nvPr/>
            </p14:nvContentPartPr>
            <p14:xfrm>
              <a:off x="1328901" y="1178388"/>
              <a:ext cx="495360" cy="28440"/>
            </p14:xfrm>
          </p:contentPart>
        </mc:Choice>
        <mc:Fallback xmlns="">
          <p:pic>
            <p:nvPicPr>
              <p:cNvPr id="40" name="잉크 39">
                <a:extLst>
                  <a:ext uri="{FF2B5EF4-FFF2-40B4-BE49-F238E27FC236}">
                    <a16:creationId xmlns:a16="http://schemas.microsoft.com/office/drawing/2014/main" id="{E5BAA2C7-7CFE-42DE-71AD-726D94809321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275261" y="1070748"/>
                <a:ext cx="603000" cy="24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41" name="잉크 40">
                <a:extLst>
                  <a:ext uri="{FF2B5EF4-FFF2-40B4-BE49-F238E27FC236}">
                    <a16:creationId xmlns:a16="http://schemas.microsoft.com/office/drawing/2014/main" id="{72412006-A379-D49E-1A83-FAEB33D28E58}"/>
                  </a:ext>
                </a:extLst>
              </p14:cNvPr>
              <p14:cNvContentPartPr/>
              <p14:nvPr/>
            </p14:nvContentPartPr>
            <p14:xfrm>
              <a:off x="1472541" y="1442268"/>
              <a:ext cx="460440" cy="27720"/>
            </p14:xfrm>
          </p:contentPart>
        </mc:Choice>
        <mc:Fallback xmlns="">
          <p:pic>
            <p:nvPicPr>
              <p:cNvPr id="41" name="잉크 40">
                <a:extLst>
                  <a:ext uri="{FF2B5EF4-FFF2-40B4-BE49-F238E27FC236}">
                    <a16:creationId xmlns:a16="http://schemas.microsoft.com/office/drawing/2014/main" id="{72412006-A379-D49E-1A83-FAEB33D28E58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418901" y="1334628"/>
                <a:ext cx="568080" cy="24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42" name="잉크 41">
                <a:extLst>
                  <a:ext uri="{FF2B5EF4-FFF2-40B4-BE49-F238E27FC236}">
                    <a16:creationId xmlns:a16="http://schemas.microsoft.com/office/drawing/2014/main" id="{99C9516F-EB2D-AE63-DFA4-6D5B33D0832C}"/>
                  </a:ext>
                </a:extLst>
              </p14:cNvPr>
              <p14:cNvContentPartPr/>
              <p14:nvPr/>
            </p14:nvContentPartPr>
            <p14:xfrm>
              <a:off x="1050621" y="6132348"/>
              <a:ext cx="604800" cy="27000"/>
            </p14:xfrm>
          </p:contentPart>
        </mc:Choice>
        <mc:Fallback xmlns="">
          <p:pic>
            <p:nvPicPr>
              <p:cNvPr id="42" name="잉크 41">
                <a:extLst>
                  <a:ext uri="{FF2B5EF4-FFF2-40B4-BE49-F238E27FC236}">
                    <a16:creationId xmlns:a16="http://schemas.microsoft.com/office/drawing/2014/main" id="{99C9516F-EB2D-AE63-DFA4-6D5B33D0832C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996621" y="6024708"/>
                <a:ext cx="712440" cy="242640"/>
              </a:xfrm>
              <a:prstGeom prst="rect">
                <a:avLst/>
              </a:prstGeom>
            </p:spPr>
          </p:pic>
        </mc:Fallback>
      </mc:AlternateContent>
      <p:pic>
        <p:nvPicPr>
          <p:cNvPr id="43" name="그림 42">
            <a:extLst>
              <a:ext uri="{FF2B5EF4-FFF2-40B4-BE49-F238E27FC236}">
                <a16:creationId xmlns:a16="http://schemas.microsoft.com/office/drawing/2014/main" id="{C592A603-9896-FA04-FE0B-0878EC3E44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155" y="1114490"/>
            <a:ext cx="4251132" cy="5175291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923AD8A5-5A36-2B0B-98C5-85B6831ACE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155" y="1114490"/>
            <a:ext cx="4251132" cy="517529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45" name="잉크 44">
                <a:extLst>
                  <a:ext uri="{FF2B5EF4-FFF2-40B4-BE49-F238E27FC236}">
                    <a16:creationId xmlns:a16="http://schemas.microsoft.com/office/drawing/2014/main" id="{EDB07AF7-CE7D-7E7F-5017-BB76F47B6A22}"/>
                  </a:ext>
                </a:extLst>
              </p14:cNvPr>
              <p14:cNvContentPartPr/>
              <p14:nvPr/>
            </p14:nvContentPartPr>
            <p14:xfrm>
              <a:off x="1019301" y="1188468"/>
              <a:ext cx="456840" cy="14760"/>
            </p14:xfrm>
          </p:contentPart>
        </mc:Choice>
        <mc:Fallback xmlns="">
          <p:pic>
            <p:nvPicPr>
              <p:cNvPr id="45" name="잉크 44">
                <a:extLst>
                  <a:ext uri="{FF2B5EF4-FFF2-40B4-BE49-F238E27FC236}">
                    <a16:creationId xmlns:a16="http://schemas.microsoft.com/office/drawing/2014/main" id="{EDB07AF7-CE7D-7E7F-5017-BB76F47B6A2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65301" y="1080468"/>
                <a:ext cx="564480" cy="23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46" name="잉크 45">
                <a:extLst>
                  <a:ext uri="{FF2B5EF4-FFF2-40B4-BE49-F238E27FC236}">
                    <a16:creationId xmlns:a16="http://schemas.microsoft.com/office/drawing/2014/main" id="{408099CB-F528-6674-51FA-7A8A35608B2D}"/>
                  </a:ext>
                </a:extLst>
              </p14:cNvPr>
              <p14:cNvContentPartPr/>
              <p14:nvPr/>
            </p14:nvContentPartPr>
            <p14:xfrm>
              <a:off x="980061" y="1431468"/>
              <a:ext cx="667800" cy="27000"/>
            </p14:xfrm>
          </p:contentPart>
        </mc:Choice>
        <mc:Fallback xmlns="">
          <p:pic>
            <p:nvPicPr>
              <p:cNvPr id="46" name="잉크 45">
                <a:extLst>
                  <a:ext uri="{FF2B5EF4-FFF2-40B4-BE49-F238E27FC236}">
                    <a16:creationId xmlns:a16="http://schemas.microsoft.com/office/drawing/2014/main" id="{408099CB-F528-6674-51FA-7A8A35608B2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26061" y="1323828"/>
                <a:ext cx="775440" cy="24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47" name="잉크 46">
                <a:extLst>
                  <a:ext uri="{FF2B5EF4-FFF2-40B4-BE49-F238E27FC236}">
                    <a16:creationId xmlns:a16="http://schemas.microsoft.com/office/drawing/2014/main" id="{8FF6982B-B2CA-D0BF-7CEB-4EFA2B8E0A18}"/>
                  </a:ext>
                </a:extLst>
              </p14:cNvPr>
              <p14:cNvContentPartPr/>
              <p14:nvPr/>
            </p14:nvContentPartPr>
            <p14:xfrm>
              <a:off x="1040181" y="1828188"/>
              <a:ext cx="1298160" cy="34200"/>
            </p14:xfrm>
          </p:contentPart>
        </mc:Choice>
        <mc:Fallback xmlns="">
          <p:pic>
            <p:nvPicPr>
              <p:cNvPr id="47" name="잉크 46">
                <a:extLst>
                  <a:ext uri="{FF2B5EF4-FFF2-40B4-BE49-F238E27FC236}">
                    <a16:creationId xmlns:a16="http://schemas.microsoft.com/office/drawing/2014/main" id="{8FF6982B-B2CA-D0BF-7CEB-4EFA2B8E0A18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86181" y="1720188"/>
                <a:ext cx="1405800" cy="24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48" name="잉크 47">
                <a:extLst>
                  <a:ext uri="{FF2B5EF4-FFF2-40B4-BE49-F238E27FC236}">
                    <a16:creationId xmlns:a16="http://schemas.microsoft.com/office/drawing/2014/main" id="{81AC15AF-127E-0EB1-F953-16483AA0A59D}"/>
                  </a:ext>
                </a:extLst>
              </p14:cNvPr>
              <p14:cNvContentPartPr/>
              <p14:nvPr/>
            </p14:nvContentPartPr>
            <p14:xfrm>
              <a:off x="1328901" y="1178388"/>
              <a:ext cx="495360" cy="28440"/>
            </p14:xfrm>
          </p:contentPart>
        </mc:Choice>
        <mc:Fallback xmlns="">
          <p:pic>
            <p:nvPicPr>
              <p:cNvPr id="48" name="잉크 47">
                <a:extLst>
                  <a:ext uri="{FF2B5EF4-FFF2-40B4-BE49-F238E27FC236}">
                    <a16:creationId xmlns:a16="http://schemas.microsoft.com/office/drawing/2014/main" id="{81AC15AF-127E-0EB1-F953-16483AA0A59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275261" y="1070748"/>
                <a:ext cx="603000" cy="24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49" name="잉크 48">
                <a:extLst>
                  <a:ext uri="{FF2B5EF4-FFF2-40B4-BE49-F238E27FC236}">
                    <a16:creationId xmlns:a16="http://schemas.microsoft.com/office/drawing/2014/main" id="{60E01985-A0A3-C141-BF41-F3E3A22DAFE0}"/>
                  </a:ext>
                </a:extLst>
              </p14:cNvPr>
              <p14:cNvContentPartPr/>
              <p14:nvPr/>
            </p14:nvContentPartPr>
            <p14:xfrm>
              <a:off x="1472541" y="1442268"/>
              <a:ext cx="460440" cy="27720"/>
            </p14:xfrm>
          </p:contentPart>
        </mc:Choice>
        <mc:Fallback xmlns="">
          <p:pic>
            <p:nvPicPr>
              <p:cNvPr id="49" name="잉크 48">
                <a:extLst>
                  <a:ext uri="{FF2B5EF4-FFF2-40B4-BE49-F238E27FC236}">
                    <a16:creationId xmlns:a16="http://schemas.microsoft.com/office/drawing/2014/main" id="{60E01985-A0A3-C141-BF41-F3E3A22DAFE0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418901" y="1334628"/>
                <a:ext cx="568080" cy="24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50" name="잉크 49">
                <a:extLst>
                  <a:ext uri="{FF2B5EF4-FFF2-40B4-BE49-F238E27FC236}">
                    <a16:creationId xmlns:a16="http://schemas.microsoft.com/office/drawing/2014/main" id="{BF86B5D1-4F49-1A8C-9702-7FF9976C833F}"/>
                  </a:ext>
                </a:extLst>
              </p14:cNvPr>
              <p14:cNvContentPartPr/>
              <p14:nvPr/>
            </p14:nvContentPartPr>
            <p14:xfrm>
              <a:off x="1050621" y="6132348"/>
              <a:ext cx="604800" cy="27000"/>
            </p14:xfrm>
          </p:contentPart>
        </mc:Choice>
        <mc:Fallback xmlns="">
          <p:pic>
            <p:nvPicPr>
              <p:cNvPr id="50" name="잉크 49">
                <a:extLst>
                  <a:ext uri="{FF2B5EF4-FFF2-40B4-BE49-F238E27FC236}">
                    <a16:creationId xmlns:a16="http://schemas.microsoft.com/office/drawing/2014/main" id="{BF86B5D1-4F49-1A8C-9702-7FF9976C833F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996621" y="6024708"/>
                <a:ext cx="712440" cy="24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51" name="잉크 50">
                <a:extLst>
                  <a:ext uri="{FF2B5EF4-FFF2-40B4-BE49-F238E27FC236}">
                    <a16:creationId xmlns:a16="http://schemas.microsoft.com/office/drawing/2014/main" id="{3B90FBAB-147F-CDF2-0F85-299BC5414F99}"/>
                  </a:ext>
                </a:extLst>
              </p14:cNvPr>
              <p14:cNvContentPartPr/>
              <p14:nvPr/>
            </p14:nvContentPartPr>
            <p14:xfrm>
              <a:off x="1347981" y="2069748"/>
              <a:ext cx="491040" cy="30240"/>
            </p14:xfrm>
          </p:contentPart>
        </mc:Choice>
        <mc:Fallback xmlns="">
          <p:pic>
            <p:nvPicPr>
              <p:cNvPr id="51" name="잉크 50">
                <a:extLst>
                  <a:ext uri="{FF2B5EF4-FFF2-40B4-BE49-F238E27FC236}">
                    <a16:creationId xmlns:a16="http://schemas.microsoft.com/office/drawing/2014/main" id="{3B90FBAB-147F-CDF2-0F85-299BC5414F99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293981" y="1962108"/>
                <a:ext cx="598680" cy="24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52" name="잉크 51">
                <a:extLst>
                  <a:ext uri="{FF2B5EF4-FFF2-40B4-BE49-F238E27FC236}">
                    <a16:creationId xmlns:a16="http://schemas.microsoft.com/office/drawing/2014/main" id="{CB170971-E221-2107-6C32-E970715195AA}"/>
                  </a:ext>
                </a:extLst>
              </p14:cNvPr>
              <p14:cNvContentPartPr/>
              <p14:nvPr/>
            </p14:nvContentPartPr>
            <p14:xfrm>
              <a:off x="1369221" y="2303028"/>
              <a:ext cx="644040" cy="25200"/>
            </p14:xfrm>
          </p:contentPart>
        </mc:Choice>
        <mc:Fallback xmlns="">
          <p:pic>
            <p:nvPicPr>
              <p:cNvPr id="52" name="잉크 51">
                <a:extLst>
                  <a:ext uri="{FF2B5EF4-FFF2-40B4-BE49-F238E27FC236}">
                    <a16:creationId xmlns:a16="http://schemas.microsoft.com/office/drawing/2014/main" id="{CB170971-E221-2107-6C32-E970715195AA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315581" y="2195388"/>
                <a:ext cx="751680" cy="24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53" name="잉크 52">
                <a:extLst>
                  <a:ext uri="{FF2B5EF4-FFF2-40B4-BE49-F238E27FC236}">
                    <a16:creationId xmlns:a16="http://schemas.microsoft.com/office/drawing/2014/main" id="{4004711F-2D7C-3113-A058-AB44983E1A63}"/>
                  </a:ext>
                </a:extLst>
              </p14:cNvPr>
              <p14:cNvContentPartPr/>
              <p14:nvPr/>
            </p14:nvContentPartPr>
            <p14:xfrm>
              <a:off x="1372821" y="2710188"/>
              <a:ext cx="1263600" cy="34920"/>
            </p14:xfrm>
          </p:contentPart>
        </mc:Choice>
        <mc:Fallback xmlns="">
          <p:pic>
            <p:nvPicPr>
              <p:cNvPr id="53" name="잉크 52">
                <a:extLst>
                  <a:ext uri="{FF2B5EF4-FFF2-40B4-BE49-F238E27FC236}">
                    <a16:creationId xmlns:a16="http://schemas.microsoft.com/office/drawing/2014/main" id="{4004711F-2D7C-3113-A058-AB44983E1A63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318821" y="2602548"/>
                <a:ext cx="1371240" cy="25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3" name="잉크 2">
                <a:extLst>
                  <a:ext uri="{FF2B5EF4-FFF2-40B4-BE49-F238E27FC236}">
                    <a16:creationId xmlns:a16="http://schemas.microsoft.com/office/drawing/2014/main" id="{AB56BE71-8ADF-113E-B23D-F1F84D80CC7C}"/>
                  </a:ext>
                </a:extLst>
              </p14:cNvPr>
              <p14:cNvContentPartPr/>
              <p14:nvPr/>
            </p14:nvContentPartPr>
            <p14:xfrm>
              <a:off x="1713741" y="2038068"/>
              <a:ext cx="561600" cy="41040"/>
            </p14:xfrm>
          </p:contentPart>
        </mc:Choice>
        <mc:Fallback xmlns="">
          <p:pic>
            <p:nvPicPr>
              <p:cNvPr id="3" name="잉크 2">
                <a:extLst>
                  <a:ext uri="{FF2B5EF4-FFF2-40B4-BE49-F238E27FC236}">
                    <a16:creationId xmlns:a16="http://schemas.microsoft.com/office/drawing/2014/main" id="{AB56BE71-8ADF-113E-B23D-F1F84D80CC7C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659741" y="1930068"/>
                <a:ext cx="669240" cy="25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954B3A1A-14A3-30EB-B29A-590FDC4FECAC}"/>
                  </a:ext>
                </a:extLst>
              </p14:cNvPr>
              <p14:cNvContentPartPr/>
              <p14:nvPr/>
            </p14:nvContentPartPr>
            <p14:xfrm>
              <a:off x="1804821" y="2279988"/>
              <a:ext cx="518760" cy="29160"/>
            </p14:xfrm>
          </p:contentPart>
        </mc:Choice>
        <mc:Fallback xmlns=""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954B3A1A-14A3-30EB-B29A-590FDC4FECAC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751181" y="2171988"/>
                <a:ext cx="626400" cy="24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0D12EF5D-C362-3A30-6E76-6632B03F72C2}"/>
                  </a:ext>
                </a:extLst>
              </p14:cNvPr>
              <p14:cNvContentPartPr/>
              <p14:nvPr/>
            </p14:nvContentPartPr>
            <p14:xfrm>
              <a:off x="1370661" y="5725548"/>
              <a:ext cx="598320" cy="31320"/>
            </p14:xfrm>
          </p:contentPart>
        </mc:Choice>
        <mc:Fallback xmlns=""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0D12EF5D-C362-3A30-6E76-6632B03F72C2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316661" y="5617548"/>
                <a:ext cx="705960" cy="24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A093E619-4253-E50E-ED12-685C1845CE54}"/>
                  </a:ext>
                </a:extLst>
              </p14:cNvPr>
              <p14:cNvContentPartPr/>
              <p14:nvPr/>
            </p14:nvContentPartPr>
            <p14:xfrm>
              <a:off x="1731377" y="2971389"/>
              <a:ext cx="631440" cy="3960"/>
            </p14:xfrm>
          </p:contentPart>
        </mc:Choice>
        <mc:Fallback xmlns=""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A093E619-4253-E50E-ED12-685C1845CE54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677377" y="2863389"/>
                <a:ext cx="739080" cy="21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E05924EF-54AA-9581-D84F-768E71990509}"/>
                  </a:ext>
                </a:extLst>
              </p14:cNvPr>
              <p14:cNvContentPartPr/>
              <p14:nvPr/>
            </p14:nvContentPartPr>
            <p14:xfrm>
              <a:off x="1727777" y="3377829"/>
              <a:ext cx="868320" cy="3960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E05924EF-54AA-9581-D84F-768E71990509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674137" y="3269829"/>
                <a:ext cx="975960" cy="21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54" name="잉크 53">
                <a:extLst>
                  <a:ext uri="{FF2B5EF4-FFF2-40B4-BE49-F238E27FC236}">
                    <a16:creationId xmlns:a16="http://schemas.microsoft.com/office/drawing/2014/main" id="{1DBCD562-6075-F89B-FFAE-56787C376BF9}"/>
                  </a:ext>
                </a:extLst>
              </p14:cNvPr>
              <p14:cNvContentPartPr/>
              <p14:nvPr/>
            </p14:nvContentPartPr>
            <p14:xfrm>
              <a:off x="2223704" y="2964297"/>
              <a:ext cx="456480" cy="360"/>
            </p14:xfrm>
          </p:contentPart>
        </mc:Choice>
        <mc:Fallback xmlns="">
          <p:pic>
            <p:nvPicPr>
              <p:cNvPr id="54" name="잉크 53">
                <a:extLst>
                  <a:ext uri="{FF2B5EF4-FFF2-40B4-BE49-F238E27FC236}">
                    <a16:creationId xmlns:a16="http://schemas.microsoft.com/office/drawing/2014/main" id="{1DBCD562-6075-F89B-FFAE-56787C376BF9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2169704" y="2856297"/>
                <a:ext cx="56412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55" name="잉크 54">
                <a:extLst>
                  <a:ext uri="{FF2B5EF4-FFF2-40B4-BE49-F238E27FC236}">
                    <a16:creationId xmlns:a16="http://schemas.microsoft.com/office/drawing/2014/main" id="{A7F04BE9-9277-E836-7072-D342FCB4B1DF}"/>
                  </a:ext>
                </a:extLst>
              </p14:cNvPr>
              <p14:cNvContentPartPr/>
              <p14:nvPr/>
            </p14:nvContentPartPr>
            <p14:xfrm>
              <a:off x="2207504" y="3335457"/>
              <a:ext cx="756720" cy="48960"/>
            </p14:xfrm>
          </p:contentPart>
        </mc:Choice>
        <mc:Fallback xmlns="">
          <p:pic>
            <p:nvPicPr>
              <p:cNvPr id="55" name="잉크 54">
                <a:extLst>
                  <a:ext uri="{FF2B5EF4-FFF2-40B4-BE49-F238E27FC236}">
                    <a16:creationId xmlns:a16="http://schemas.microsoft.com/office/drawing/2014/main" id="{A7F04BE9-9277-E836-7072-D342FCB4B1DF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2153504" y="3227457"/>
                <a:ext cx="864360" cy="26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56" name="잉크 55">
                <a:extLst>
                  <a:ext uri="{FF2B5EF4-FFF2-40B4-BE49-F238E27FC236}">
                    <a16:creationId xmlns:a16="http://schemas.microsoft.com/office/drawing/2014/main" id="{F559946A-22D4-B89A-978E-4944F584B5B0}"/>
                  </a:ext>
                </a:extLst>
              </p14:cNvPr>
              <p14:cNvContentPartPr/>
              <p14:nvPr/>
            </p14:nvContentPartPr>
            <p14:xfrm>
              <a:off x="2136224" y="3789777"/>
              <a:ext cx="464040" cy="12960"/>
            </p14:xfrm>
          </p:contentPart>
        </mc:Choice>
        <mc:Fallback xmlns="">
          <p:pic>
            <p:nvPicPr>
              <p:cNvPr id="56" name="잉크 55">
                <a:extLst>
                  <a:ext uri="{FF2B5EF4-FFF2-40B4-BE49-F238E27FC236}">
                    <a16:creationId xmlns:a16="http://schemas.microsoft.com/office/drawing/2014/main" id="{F559946A-22D4-B89A-978E-4944F584B5B0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2082224" y="3682137"/>
                <a:ext cx="571680" cy="22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83" name="잉크 82">
                <a:extLst>
                  <a:ext uri="{FF2B5EF4-FFF2-40B4-BE49-F238E27FC236}">
                    <a16:creationId xmlns:a16="http://schemas.microsoft.com/office/drawing/2014/main" id="{F1EDEFE4-73C0-2D96-51D8-A3CE697CF313}"/>
                  </a:ext>
                </a:extLst>
              </p14:cNvPr>
              <p14:cNvContentPartPr/>
              <p14:nvPr/>
            </p14:nvContentPartPr>
            <p14:xfrm>
              <a:off x="1724416" y="4848180"/>
              <a:ext cx="2852640" cy="42840"/>
            </p14:xfrm>
          </p:contentPart>
        </mc:Choice>
        <mc:Fallback xmlns="">
          <p:pic>
            <p:nvPicPr>
              <p:cNvPr id="83" name="잉크 82">
                <a:extLst>
                  <a:ext uri="{FF2B5EF4-FFF2-40B4-BE49-F238E27FC236}">
                    <a16:creationId xmlns:a16="http://schemas.microsoft.com/office/drawing/2014/main" id="{F1EDEFE4-73C0-2D96-51D8-A3CE697CF313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670416" y="4740540"/>
                <a:ext cx="2960280" cy="25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84" name="잉크 83">
                <a:extLst>
                  <a:ext uri="{FF2B5EF4-FFF2-40B4-BE49-F238E27FC236}">
                    <a16:creationId xmlns:a16="http://schemas.microsoft.com/office/drawing/2014/main" id="{F8F97C99-D1E1-3A58-C893-97D04DA1D3FD}"/>
                  </a:ext>
                </a:extLst>
              </p14:cNvPr>
              <p14:cNvContentPartPr/>
              <p14:nvPr/>
            </p14:nvContentPartPr>
            <p14:xfrm>
              <a:off x="1725496" y="5296380"/>
              <a:ext cx="2550960" cy="33480"/>
            </p14:xfrm>
          </p:contentPart>
        </mc:Choice>
        <mc:Fallback xmlns="">
          <p:pic>
            <p:nvPicPr>
              <p:cNvPr id="84" name="잉크 83">
                <a:extLst>
                  <a:ext uri="{FF2B5EF4-FFF2-40B4-BE49-F238E27FC236}">
                    <a16:creationId xmlns:a16="http://schemas.microsoft.com/office/drawing/2014/main" id="{F8F97C99-D1E1-3A58-C893-97D04DA1D3FD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671496" y="5188380"/>
                <a:ext cx="2658600" cy="24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86" name="잉크 85">
                <a:extLst>
                  <a:ext uri="{FF2B5EF4-FFF2-40B4-BE49-F238E27FC236}">
                    <a16:creationId xmlns:a16="http://schemas.microsoft.com/office/drawing/2014/main" id="{069BE308-18FA-154F-A82E-66860F6CDA21}"/>
                  </a:ext>
                </a:extLst>
              </p14:cNvPr>
              <p14:cNvContentPartPr/>
              <p14:nvPr/>
            </p14:nvContentPartPr>
            <p14:xfrm>
              <a:off x="2104936" y="4030260"/>
              <a:ext cx="1804320" cy="24120"/>
            </p14:xfrm>
          </p:contentPart>
        </mc:Choice>
        <mc:Fallback xmlns="">
          <p:pic>
            <p:nvPicPr>
              <p:cNvPr id="86" name="잉크 85">
                <a:extLst>
                  <a:ext uri="{FF2B5EF4-FFF2-40B4-BE49-F238E27FC236}">
                    <a16:creationId xmlns:a16="http://schemas.microsoft.com/office/drawing/2014/main" id="{069BE308-18FA-154F-A82E-66860F6CDA21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051296" y="3922260"/>
                <a:ext cx="1911960" cy="23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87" name="잉크 86">
                <a:extLst>
                  <a:ext uri="{FF2B5EF4-FFF2-40B4-BE49-F238E27FC236}">
                    <a16:creationId xmlns:a16="http://schemas.microsoft.com/office/drawing/2014/main" id="{2F6ECAA7-56FA-9A66-D357-9DD5F100B868}"/>
                  </a:ext>
                </a:extLst>
              </p14:cNvPr>
              <p14:cNvContentPartPr/>
              <p14:nvPr/>
            </p14:nvContentPartPr>
            <p14:xfrm>
              <a:off x="2464576" y="4231860"/>
              <a:ext cx="562320" cy="360"/>
            </p14:xfrm>
          </p:contentPart>
        </mc:Choice>
        <mc:Fallback xmlns="">
          <p:pic>
            <p:nvPicPr>
              <p:cNvPr id="87" name="잉크 86">
                <a:extLst>
                  <a:ext uri="{FF2B5EF4-FFF2-40B4-BE49-F238E27FC236}">
                    <a16:creationId xmlns:a16="http://schemas.microsoft.com/office/drawing/2014/main" id="{2F6ECAA7-56FA-9A66-D357-9DD5F100B868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410936" y="4123860"/>
                <a:ext cx="66996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88" name="잉크 87">
                <a:extLst>
                  <a:ext uri="{FF2B5EF4-FFF2-40B4-BE49-F238E27FC236}">
                    <a16:creationId xmlns:a16="http://schemas.microsoft.com/office/drawing/2014/main" id="{46FA395D-E204-851E-828D-663D3664E6C1}"/>
                  </a:ext>
                </a:extLst>
              </p14:cNvPr>
              <p14:cNvContentPartPr/>
              <p14:nvPr/>
            </p14:nvContentPartPr>
            <p14:xfrm>
              <a:off x="2046976" y="4482780"/>
              <a:ext cx="157320" cy="360"/>
            </p14:xfrm>
          </p:contentPart>
        </mc:Choice>
        <mc:Fallback xmlns="">
          <p:pic>
            <p:nvPicPr>
              <p:cNvPr id="88" name="잉크 87">
                <a:extLst>
                  <a:ext uri="{FF2B5EF4-FFF2-40B4-BE49-F238E27FC236}">
                    <a16:creationId xmlns:a16="http://schemas.microsoft.com/office/drawing/2014/main" id="{46FA395D-E204-851E-828D-663D3664E6C1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1992976" y="4374780"/>
                <a:ext cx="26496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91" name="잉크 90">
                <a:extLst>
                  <a:ext uri="{FF2B5EF4-FFF2-40B4-BE49-F238E27FC236}">
                    <a16:creationId xmlns:a16="http://schemas.microsoft.com/office/drawing/2014/main" id="{1ADD95A8-00E2-E578-2DC0-7D2857AC3ACD}"/>
                  </a:ext>
                </a:extLst>
              </p14:cNvPr>
              <p14:cNvContentPartPr/>
              <p14:nvPr/>
            </p14:nvContentPartPr>
            <p14:xfrm>
              <a:off x="2707733" y="3800580"/>
              <a:ext cx="1372680" cy="22320"/>
            </p14:xfrm>
          </p:contentPart>
        </mc:Choice>
        <mc:Fallback xmlns="">
          <p:pic>
            <p:nvPicPr>
              <p:cNvPr id="91" name="잉크 90">
                <a:extLst>
                  <a:ext uri="{FF2B5EF4-FFF2-40B4-BE49-F238E27FC236}">
                    <a16:creationId xmlns:a16="http://schemas.microsoft.com/office/drawing/2014/main" id="{1ADD95A8-00E2-E578-2DC0-7D2857AC3ACD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2654093" y="3692940"/>
                <a:ext cx="1480320" cy="237960"/>
              </a:xfrm>
              <a:prstGeom prst="rect">
                <a:avLst/>
              </a:prstGeom>
            </p:spPr>
          </p:pic>
        </mc:Fallback>
      </mc:AlternateContent>
      <p:pic>
        <p:nvPicPr>
          <p:cNvPr id="30" name="그림 29">
            <a:extLst>
              <a:ext uri="{FF2B5EF4-FFF2-40B4-BE49-F238E27FC236}">
                <a16:creationId xmlns:a16="http://schemas.microsoft.com/office/drawing/2014/main" id="{3A53333E-AFBB-9286-965C-FBBFA55228A6}"/>
              </a:ext>
            </a:extLst>
          </p:cNvPr>
          <p:cNvPicPr>
            <a:picLocks noChangeAspect="1"/>
          </p:cNvPicPr>
          <p:nvPr/>
        </p:nvPicPr>
        <p:blipFill>
          <a:blip r:embed="rId56"/>
          <a:stretch>
            <a:fillRect/>
          </a:stretch>
        </p:blipFill>
        <p:spPr>
          <a:xfrm>
            <a:off x="5849160" y="2099988"/>
            <a:ext cx="1832558" cy="4068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9349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910C1360-9397-A9FC-78EC-9569BD0E25FD}"/>
              </a:ext>
            </a:extLst>
          </p:cNvPr>
          <p:cNvSpPr txBox="1"/>
          <p:nvPr/>
        </p:nvSpPr>
        <p:spPr>
          <a:xfrm>
            <a:off x="541155" y="337386"/>
            <a:ext cx="31085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/>
              <a:t>0.1</a:t>
            </a:r>
            <a:r>
              <a:rPr kumimoji="1" lang="ko-KR" altLang="en-US" sz="2400"/>
              <a:t> </a:t>
            </a:r>
            <a:r>
              <a:rPr kumimoji="1" lang="en-US" altLang="ko-KR" sz="2400"/>
              <a:t>this</a:t>
            </a:r>
            <a:r>
              <a:rPr kumimoji="1" lang="ko-KR" altLang="en-US" sz="2400" err="1"/>
              <a:t>를</a:t>
            </a:r>
            <a:r>
              <a:rPr kumimoji="1" lang="ko-KR" altLang="en-US" sz="2400"/>
              <a:t> 찾아주세요</a:t>
            </a:r>
            <a:r>
              <a:rPr kumimoji="1" lang="en-US" altLang="ko-KR" sz="2400"/>
              <a:t>!</a:t>
            </a:r>
            <a:endParaRPr kumimoji="1" lang="ko-KR" altLang="en-US" sz="240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C200A738-6D56-92F2-E0B8-87EB61D452CF}"/>
              </a:ext>
            </a:extLst>
          </p:cNvPr>
          <p:cNvGrpSpPr/>
          <p:nvPr/>
        </p:nvGrpSpPr>
        <p:grpSpPr>
          <a:xfrm>
            <a:off x="395380" y="41076"/>
            <a:ext cx="10976386" cy="6816924"/>
            <a:chOff x="395380" y="41076"/>
            <a:chExt cx="10976386" cy="6816924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04B69354-8C98-A867-8552-885BBE2AED4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77185" y="41076"/>
              <a:ext cx="4194581" cy="6816924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EB455033-1327-2C48-03DD-16BCFFE28D7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5380" y="1563204"/>
              <a:ext cx="6138565" cy="444003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2427498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910C1360-9397-A9FC-78EC-9569BD0E25FD}"/>
              </a:ext>
            </a:extLst>
          </p:cNvPr>
          <p:cNvSpPr txBox="1"/>
          <p:nvPr/>
        </p:nvSpPr>
        <p:spPr>
          <a:xfrm>
            <a:off x="541155" y="337386"/>
            <a:ext cx="35221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/>
              <a:t>9.</a:t>
            </a:r>
            <a:r>
              <a:rPr kumimoji="1" lang="ko-KR" altLang="en-US" sz="2400"/>
              <a:t> </a:t>
            </a:r>
            <a:r>
              <a:rPr kumimoji="1" lang="en-US" altLang="ko-KR" sz="2400"/>
              <a:t>foo</a:t>
            </a:r>
            <a:r>
              <a:rPr kumimoji="1" lang="ko-KR" altLang="en-US" sz="2400"/>
              <a:t> 실행 컨텍스트 </a:t>
            </a:r>
            <a:r>
              <a:rPr kumimoji="1" lang="en-US" altLang="ko-KR" sz="2400"/>
              <a:t>pop</a:t>
            </a:r>
            <a:endParaRPr kumimoji="1" lang="ko-KR" altLang="en-US" sz="2400">
              <a:solidFill>
                <a:srgbClr val="0070C0"/>
              </a:solidFill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A105C45E-83C6-DE93-4672-9EE1DB2DB4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155" y="1114490"/>
            <a:ext cx="4251132" cy="5175291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B339C895-A3BE-536F-B720-E1B957DB39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155" y="1114490"/>
            <a:ext cx="4251132" cy="517529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7" name="잉크 36">
                <a:extLst>
                  <a:ext uri="{FF2B5EF4-FFF2-40B4-BE49-F238E27FC236}">
                    <a16:creationId xmlns:a16="http://schemas.microsoft.com/office/drawing/2014/main" id="{9C53BEAE-42C3-4B66-0EEC-96130C194A64}"/>
                  </a:ext>
                </a:extLst>
              </p14:cNvPr>
              <p14:cNvContentPartPr/>
              <p14:nvPr/>
            </p14:nvContentPartPr>
            <p14:xfrm>
              <a:off x="1019301" y="1188468"/>
              <a:ext cx="456840" cy="14760"/>
            </p14:xfrm>
          </p:contentPart>
        </mc:Choice>
        <mc:Fallback xmlns="">
          <p:pic>
            <p:nvPicPr>
              <p:cNvPr id="37" name="잉크 36">
                <a:extLst>
                  <a:ext uri="{FF2B5EF4-FFF2-40B4-BE49-F238E27FC236}">
                    <a16:creationId xmlns:a16="http://schemas.microsoft.com/office/drawing/2014/main" id="{9C53BEAE-42C3-4B66-0EEC-96130C194A6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65301" y="1080468"/>
                <a:ext cx="564480" cy="23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8" name="잉크 37">
                <a:extLst>
                  <a:ext uri="{FF2B5EF4-FFF2-40B4-BE49-F238E27FC236}">
                    <a16:creationId xmlns:a16="http://schemas.microsoft.com/office/drawing/2014/main" id="{E20401A0-61E3-F5A6-DAE1-D9549DFA98DE}"/>
                  </a:ext>
                </a:extLst>
              </p14:cNvPr>
              <p14:cNvContentPartPr/>
              <p14:nvPr/>
            </p14:nvContentPartPr>
            <p14:xfrm>
              <a:off x="980061" y="1431468"/>
              <a:ext cx="667800" cy="27000"/>
            </p14:xfrm>
          </p:contentPart>
        </mc:Choice>
        <mc:Fallback xmlns="">
          <p:pic>
            <p:nvPicPr>
              <p:cNvPr id="38" name="잉크 37">
                <a:extLst>
                  <a:ext uri="{FF2B5EF4-FFF2-40B4-BE49-F238E27FC236}">
                    <a16:creationId xmlns:a16="http://schemas.microsoft.com/office/drawing/2014/main" id="{E20401A0-61E3-F5A6-DAE1-D9549DFA98D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26061" y="1323828"/>
                <a:ext cx="775440" cy="24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9" name="잉크 38">
                <a:extLst>
                  <a:ext uri="{FF2B5EF4-FFF2-40B4-BE49-F238E27FC236}">
                    <a16:creationId xmlns:a16="http://schemas.microsoft.com/office/drawing/2014/main" id="{0E79EC86-324B-5769-5DFB-814F1421A7BD}"/>
                  </a:ext>
                </a:extLst>
              </p14:cNvPr>
              <p14:cNvContentPartPr/>
              <p14:nvPr/>
            </p14:nvContentPartPr>
            <p14:xfrm>
              <a:off x="1040181" y="1828188"/>
              <a:ext cx="1298160" cy="34200"/>
            </p14:xfrm>
          </p:contentPart>
        </mc:Choice>
        <mc:Fallback xmlns="">
          <p:pic>
            <p:nvPicPr>
              <p:cNvPr id="39" name="잉크 38">
                <a:extLst>
                  <a:ext uri="{FF2B5EF4-FFF2-40B4-BE49-F238E27FC236}">
                    <a16:creationId xmlns:a16="http://schemas.microsoft.com/office/drawing/2014/main" id="{0E79EC86-324B-5769-5DFB-814F1421A7B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86181" y="1720188"/>
                <a:ext cx="1405800" cy="24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40" name="잉크 39">
                <a:extLst>
                  <a:ext uri="{FF2B5EF4-FFF2-40B4-BE49-F238E27FC236}">
                    <a16:creationId xmlns:a16="http://schemas.microsoft.com/office/drawing/2014/main" id="{E5BAA2C7-7CFE-42DE-71AD-726D94809321}"/>
                  </a:ext>
                </a:extLst>
              </p14:cNvPr>
              <p14:cNvContentPartPr/>
              <p14:nvPr/>
            </p14:nvContentPartPr>
            <p14:xfrm>
              <a:off x="1328901" y="1178388"/>
              <a:ext cx="495360" cy="28440"/>
            </p14:xfrm>
          </p:contentPart>
        </mc:Choice>
        <mc:Fallback xmlns="">
          <p:pic>
            <p:nvPicPr>
              <p:cNvPr id="40" name="잉크 39">
                <a:extLst>
                  <a:ext uri="{FF2B5EF4-FFF2-40B4-BE49-F238E27FC236}">
                    <a16:creationId xmlns:a16="http://schemas.microsoft.com/office/drawing/2014/main" id="{E5BAA2C7-7CFE-42DE-71AD-726D94809321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275261" y="1070748"/>
                <a:ext cx="603000" cy="24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41" name="잉크 40">
                <a:extLst>
                  <a:ext uri="{FF2B5EF4-FFF2-40B4-BE49-F238E27FC236}">
                    <a16:creationId xmlns:a16="http://schemas.microsoft.com/office/drawing/2014/main" id="{72412006-A379-D49E-1A83-FAEB33D28E58}"/>
                  </a:ext>
                </a:extLst>
              </p14:cNvPr>
              <p14:cNvContentPartPr/>
              <p14:nvPr/>
            </p14:nvContentPartPr>
            <p14:xfrm>
              <a:off x="1472541" y="1442268"/>
              <a:ext cx="460440" cy="27720"/>
            </p14:xfrm>
          </p:contentPart>
        </mc:Choice>
        <mc:Fallback xmlns="">
          <p:pic>
            <p:nvPicPr>
              <p:cNvPr id="41" name="잉크 40">
                <a:extLst>
                  <a:ext uri="{FF2B5EF4-FFF2-40B4-BE49-F238E27FC236}">
                    <a16:creationId xmlns:a16="http://schemas.microsoft.com/office/drawing/2014/main" id="{72412006-A379-D49E-1A83-FAEB33D28E58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418901" y="1334628"/>
                <a:ext cx="568080" cy="24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42" name="잉크 41">
                <a:extLst>
                  <a:ext uri="{FF2B5EF4-FFF2-40B4-BE49-F238E27FC236}">
                    <a16:creationId xmlns:a16="http://schemas.microsoft.com/office/drawing/2014/main" id="{99C9516F-EB2D-AE63-DFA4-6D5B33D0832C}"/>
                  </a:ext>
                </a:extLst>
              </p14:cNvPr>
              <p14:cNvContentPartPr/>
              <p14:nvPr/>
            </p14:nvContentPartPr>
            <p14:xfrm>
              <a:off x="1050621" y="6132348"/>
              <a:ext cx="604800" cy="27000"/>
            </p14:xfrm>
          </p:contentPart>
        </mc:Choice>
        <mc:Fallback xmlns="">
          <p:pic>
            <p:nvPicPr>
              <p:cNvPr id="42" name="잉크 41">
                <a:extLst>
                  <a:ext uri="{FF2B5EF4-FFF2-40B4-BE49-F238E27FC236}">
                    <a16:creationId xmlns:a16="http://schemas.microsoft.com/office/drawing/2014/main" id="{99C9516F-EB2D-AE63-DFA4-6D5B33D0832C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996621" y="6024708"/>
                <a:ext cx="712440" cy="24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45" name="잉크 44">
                <a:extLst>
                  <a:ext uri="{FF2B5EF4-FFF2-40B4-BE49-F238E27FC236}">
                    <a16:creationId xmlns:a16="http://schemas.microsoft.com/office/drawing/2014/main" id="{EDB07AF7-CE7D-7E7F-5017-BB76F47B6A22}"/>
                  </a:ext>
                </a:extLst>
              </p14:cNvPr>
              <p14:cNvContentPartPr/>
              <p14:nvPr/>
            </p14:nvContentPartPr>
            <p14:xfrm>
              <a:off x="1019301" y="1188468"/>
              <a:ext cx="456840" cy="14760"/>
            </p14:xfrm>
          </p:contentPart>
        </mc:Choice>
        <mc:Fallback xmlns="">
          <p:pic>
            <p:nvPicPr>
              <p:cNvPr id="45" name="잉크 44">
                <a:extLst>
                  <a:ext uri="{FF2B5EF4-FFF2-40B4-BE49-F238E27FC236}">
                    <a16:creationId xmlns:a16="http://schemas.microsoft.com/office/drawing/2014/main" id="{EDB07AF7-CE7D-7E7F-5017-BB76F47B6A2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65301" y="1080468"/>
                <a:ext cx="564480" cy="23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46" name="잉크 45">
                <a:extLst>
                  <a:ext uri="{FF2B5EF4-FFF2-40B4-BE49-F238E27FC236}">
                    <a16:creationId xmlns:a16="http://schemas.microsoft.com/office/drawing/2014/main" id="{408099CB-F528-6674-51FA-7A8A35608B2D}"/>
                  </a:ext>
                </a:extLst>
              </p14:cNvPr>
              <p14:cNvContentPartPr/>
              <p14:nvPr/>
            </p14:nvContentPartPr>
            <p14:xfrm>
              <a:off x="980061" y="1431468"/>
              <a:ext cx="667800" cy="27000"/>
            </p14:xfrm>
          </p:contentPart>
        </mc:Choice>
        <mc:Fallback xmlns="">
          <p:pic>
            <p:nvPicPr>
              <p:cNvPr id="46" name="잉크 45">
                <a:extLst>
                  <a:ext uri="{FF2B5EF4-FFF2-40B4-BE49-F238E27FC236}">
                    <a16:creationId xmlns:a16="http://schemas.microsoft.com/office/drawing/2014/main" id="{408099CB-F528-6674-51FA-7A8A35608B2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26061" y="1323828"/>
                <a:ext cx="775440" cy="24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47" name="잉크 46">
                <a:extLst>
                  <a:ext uri="{FF2B5EF4-FFF2-40B4-BE49-F238E27FC236}">
                    <a16:creationId xmlns:a16="http://schemas.microsoft.com/office/drawing/2014/main" id="{8FF6982B-B2CA-D0BF-7CEB-4EFA2B8E0A18}"/>
                  </a:ext>
                </a:extLst>
              </p14:cNvPr>
              <p14:cNvContentPartPr/>
              <p14:nvPr/>
            </p14:nvContentPartPr>
            <p14:xfrm>
              <a:off x="1040181" y="1828188"/>
              <a:ext cx="1298160" cy="34200"/>
            </p14:xfrm>
          </p:contentPart>
        </mc:Choice>
        <mc:Fallback xmlns="">
          <p:pic>
            <p:nvPicPr>
              <p:cNvPr id="47" name="잉크 46">
                <a:extLst>
                  <a:ext uri="{FF2B5EF4-FFF2-40B4-BE49-F238E27FC236}">
                    <a16:creationId xmlns:a16="http://schemas.microsoft.com/office/drawing/2014/main" id="{8FF6982B-B2CA-D0BF-7CEB-4EFA2B8E0A1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86181" y="1720188"/>
                <a:ext cx="1405800" cy="24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48" name="잉크 47">
                <a:extLst>
                  <a:ext uri="{FF2B5EF4-FFF2-40B4-BE49-F238E27FC236}">
                    <a16:creationId xmlns:a16="http://schemas.microsoft.com/office/drawing/2014/main" id="{81AC15AF-127E-0EB1-F953-16483AA0A59D}"/>
                  </a:ext>
                </a:extLst>
              </p14:cNvPr>
              <p14:cNvContentPartPr/>
              <p14:nvPr/>
            </p14:nvContentPartPr>
            <p14:xfrm>
              <a:off x="1328901" y="1178388"/>
              <a:ext cx="495360" cy="28440"/>
            </p14:xfrm>
          </p:contentPart>
        </mc:Choice>
        <mc:Fallback xmlns="">
          <p:pic>
            <p:nvPicPr>
              <p:cNvPr id="48" name="잉크 47">
                <a:extLst>
                  <a:ext uri="{FF2B5EF4-FFF2-40B4-BE49-F238E27FC236}">
                    <a16:creationId xmlns:a16="http://schemas.microsoft.com/office/drawing/2014/main" id="{81AC15AF-127E-0EB1-F953-16483AA0A59D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275261" y="1070748"/>
                <a:ext cx="603000" cy="24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49" name="잉크 48">
                <a:extLst>
                  <a:ext uri="{FF2B5EF4-FFF2-40B4-BE49-F238E27FC236}">
                    <a16:creationId xmlns:a16="http://schemas.microsoft.com/office/drawing/2014/main" id="{60E01985-A0A3-C141-BF41-F3E3A22DAFE0}"/>
                  </a:ext>
                </a:extLst>
              </p14:cNvPr>
              <p14:cNvContentPartPr/>
              <p14:nvPr/>
            </p14:nvContentPartPr>
            <p14:xfrm>
              <a:off x="1472541" y="1442268"/>
              <a:ext cx="460440" cy="27720"/>
            </p14:xfrm>
          </p:contentPart>
        </mc:Choice>
        <mc:Fallback xmlns="">
          <p:pic>
            <p:nvPicPr>
              <p:cNvPr id="49" name="잉크 48">
                <a:extLst>
                  <a:ext uri="{FF2B5EF4-FFF2-40B4-BE49-F238E27FC236}">
                    <a16:creationId xmlns:a16="http://schemas.microsoft.com/office/drawing/2014/main" id="{60E01985-A0A3-C141-BF41-F3E3A22DAFE0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418901" y="1334628"/>
                <a:ext cx="568080" cy="24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50" name="잉크 49">
                <a:extLst>
                  <a:ext uri="{FF2B5EF4-FFF2-40B4-BE49-F238E27FC236}">
                    <a16:creationId xmlns:a16="http://schemas.microsoft.com/office/drawing/2014/main" id="{BF86B5D1-4F49-1A8C-9702-7FF9976C833F}"/>
                  </a:ext>
                </a:extLst>
              </p14:cNvPr>
              <p14:cNvContentPartPr/>
              <p14:nvPr/>
            </p14:nvContentPartPr>
            <p14:xfrm>
              <a:off x="1050621" y="6132348"/>
              <a:ext cx="604800" cy="27000"/>
            </p14:xfrm>
          </p:contentPart>
        </mc:Choice>
        <mc:Fallback xmlns="">
          <p:pic>
            <p:nvPicPr>
              <p:cNvPr id="50" name="잉크 49">
                <a:extLst>
                  <a:ext uri="{FF2B5EF4-FFF2-40B4-BE49-F238E27FC236}">
                    <a16:creationId xmlns:a16="http://schemas.microsoft.com/office/drawing/2014/main" id="{BF86B5D1-4F49-1A8C-9702-7FF9976C833F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996621" y="6024708"/>
                <a:ext cx="712440" cy="24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51" name="잉크 50">
                <a:extLst>
                  <a:ext uri="{FF2B5EF4-FFF2-40B4-BE49-F238E27FC236}">
                    <a16:creationId xmlns:a16="http://schemas.microsoft.com/office/drawing/2014/main" id="{3B90FBAB-147F-CDF2-0F85-299BC5414F99}"/>
                  </a:ext>
                </a:extLst>
              </p14:cNvPr>
              <p14:cNvContentPartPr/>
              <p14:nvPr/>
            </p14:nvContentPartPr>
            <p14:xfrm>
              <a:off x="1347981" y="2069748"/>
              <a:ext cx="491040" cy="30240"/>
            </p14:xfrm>
          </p:contentPart>
        </mc:Choice>
        <mc:Fallback xmlns="">
          <p:pic>
            <p:nvPicPr>
              <p:cNvPr id="51" name="잉크 50">
                <a:extLst>
                  <a:ext uri="{FF2B5EF4-FFF2-40B4-BE49-F238E27FC236}">
                    <a16:creationId xmlns:a16="http://schemas.microsoft.com/office/drawing/2014/main" id="{3B90FBAB-147F-CDF2-0F85-299BC5414F99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293981" y="1962108"/>
                <a:ext cx="598680" cy="24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52" name="잉크 51">
                <a:extLst>
                  <a:ext uri="{FF2B5EF4-FFF2-40B4-BE49-F238E27FC236}">
                    <a16:creationId xmlns:a16="http://schemas.microsoft.com/office/drawing/2014/main" id="{CB170971-E221-2107-6C32-E970715195AA}"/>
                  </a:ext>
                </a:extLst>
              </p14:cNvPr>
              <p14:cNvContentPartPr/>
              <p14:nvPr/>
            </p14:nvContentPartPr>
            <p14:xfrm>
              <a:off x="1369221" y="2303028"/>
              <a:ext cx="644040" cy="25200"/>
            </p14:xfrm>
          </p:contentPart>
        </mc:Choice>
        <mc:Fallback xmlns="">
          <p:pic>
            <p:nvPicPr>
              <p:cNvPr id="52" name="잉크 51">
                <a:extLst>
                  <a:ext uri="{FF2B5EF4-FFF2-40B4-BE49-F238E27FC236}">
                    <a16:creationId xmlns:a16="http://schemas.microsoft.com/office/drawing/2014/main" id="{CB170971-E221-2107-6C32-E970715195AA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1315581" y="2195388"/>
                <a:ext cx="751680" cy="24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53" name="잉크 52">
                <a:extLst>
                  <a:ext uri="{FF2B5EF4-FFF2-40B4-BE49-F238E27FC236}">
                    <a16:creationId xmlns:a16="http://schemas.microsoft.com/office/drawing/2014/main" id="{4004711F-2D7C-3113-A058-AB44983E1A63}"/>
                  </a:ext>
                </a:extLst>
              </p14:cNvPr>
              <p14:cNvContentPartPr/>
              <p14:nvPr/>
            </p14:nvContentPartPr>
            <p14:xfrm>
              <a:off x="1372821" y="2710188"/>
              <a:ext cx="1263600" cy="34920"/>
            </p14:xfrm>
          </p:contentPart>
        </mc:Choice>
        <mc:Fallback xmlns="">
          <p:pic>
            <p:nvPicPr>
              <p:cNvPr id="53" name="잉크 52">
                <a:extLst>
                  <a:ext uri="{FF2B5EF4-FFF2-40B4-BE49-F238E27FC236}">
                    <a16:creationId xmlns:a16="http://schemas.microsoft.com/office/drawing/2014/main" id="{4004711F-2D7C-3113-A058-AB44983E1A63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1318821" y="2602548"/>
                <a:ext cx="1371240" cy="25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3" name="잉크 2">
                <a:extLst>
                  <a:ext uri="{FF2B5EF4-FFF2-40B4-BE49-F238E27FC236}">
                    <a16:creationId xmlns:a16="http://schemas.microsoft.com/office/drawing/2014/main" id="{AB56BE71-8ADF-113E-B23D-F1F84D80CC7C}"/>
                  </a:ext>
                </a:extLst>
              </p14:cNvPr>
              <p14:cNvContentPartPr/>
              <p14:nvPr/>
            </p14:nvContentPartPr>
            <p14:xfrm>
              <a:off x="1713741" y="2038068"/>
              <a:ext cx="561600" cy="41040"/>
            </p14:xfrm>
          </p:contentPart>
        </mc:Choice>
        <mc:Fallback xmlns="">
          <p:pic>
            <p:nvPicPr>
              <p:cNvPr id="3" name="잉크 2">
                <a:extLst>
                  <a:ext uri="{FF2B5EF4-FFF2-40B4-BE49-F238E27FC236}">
                    <a16:creationId xmlns:a16="http://schemas.microsoft.com/office/drawing/2014/main" id="{AB56BE71-8ADF-113E-B23D-F1F84D80CC7C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1659741" y="1930068"/>
                <a:ext cx="669240" cy="25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954B3A1A-14A3-30EB-B29A-590FDC4FECAC}"/>
                  </a:ext>
                </a:extLst>
              </p14:cNvPr>
              <p14:cNvContentPartPr/>
              <p14:nvPr/>
            </p14:nvContentPartPr>
            <p14:xfrm>
              <a:off x="1804821" y="2279988"/>
              <a:ext cx="518760" cy="29160"/>
            </p14:xfrm>
          </p:contentPart>
        </mc:Choice>
        <mc:Fallback xmlns=""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954B3A1A-14A3-30EB-B29A-590FDC4FECAC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1751181" y="2171988"/>
                <a:ext cx="626400" cy="24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0D12EF5D-C362-3A30-6E76-6632B03F72C2}"/>
                  </a:ext>
                </a:extLst>
              </p14:cNvPr>
              <p14:cNvContentPartPr/>
              <p14:nvPr/>
            </p14:nvContentPartPr>
            <p14:xfrm>
              <a:off x="1370661" y="5725548"/>
              <a:ext cx="598320" cy="31320"/>
            </p14:xfrm>
          </p:contentPart>
        </mc:Choice>
        <mc:Fallback xmlns=""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0D12EF5D-C362-3A30-6E76-6632B03F72C2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1316661" y="5617548"/>
                <a:ext cx="705960" cy="24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A093E619-4253-E50E-ED12-685C1845CE54}"/>
                  </a:ext>
                </a:extLst>
              </p14:cNvPr>
              <p14:cNvContentPartPr/>
              <p14:nvPr/>
            </p14:nvContentPartPr>
            <p14:xfrm>
              <a:off x="1731377" y="2971389"/>
              <a:ext cx="631440" cy="3960"/>
            </p14:xfrm>
          </p:contentPart>
        </mc:Choice>
        <mc:Fallback xmlns=""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A093E619-4253-E50E-ED12-685C1845CE54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1677377" y="2863389"/>
                <a:ext cx="739080" cy="21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E05924EF-54AA-9581-D84F-768E71990509}"/>
                  </a:ext>
                </a:extLst>
              </p14:cNvPr>
              <p14:cNvContentPartPr/>
              <p14:nvPr/>
            </p14:nvContentPartPr>
            <p14:xfrm>
              <a:off x="1727777" y="3377829"/>
              <a:ext cx="868320" cy="3960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E05924EF-54AA-9581-D84F-768E71990509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1674137" y="3269829"/>
                <a:ext cx="975960" cy="21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54" name="잉크 53">
                <a:extLst>
                  <a:ext uri="{FF2B5EF4-FFF2-40B4-BE49-F238E27FC236}">
                    <a16:creationId xmlns:a16="http://schemas.microsoft.com/office/drawing/2014/main" id="{1DBCD562-6075-F89B-FFAE-56787C376BF9}"/>
                  </a:ext>
                </a:extLst>
              </p14:cNvPr>
              <p14:cNvContentPartPr/>
              <p14:nvPr/>
            </p14:nvContentPartPr>
            <p14:xfrm>
              <a:off x="2223704" y="2964297"/>
              <a:ext cx="456480" cy="360"/>
            </p14:xfrm>
          </p:contentPart>
        </mc:Choice>
        <mc:Fallback xmlns="">
          <p:pic>
            <p:nvPicPr>
              <p:cNvPr id="54" name="잉크 53">
                <a:extLst>
                  <a:ext uri="{FF2B5EF4-FFF2-40B4-BE49-F238E27FC236}">
                    <a16:creationId xmlns:a16="http://schemas.microsoft.com/office/drawing/2014/main" id="{1DBCD562-6075-F89B-FFAE-56787C376BF9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2169704" y="2856297"/>
                <a:ext cx="56412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55" name="잉크 54">
                <a:extLst>
                  <a:ext uri="{FF2B5EF4-FFF2-40B4-BE49-F238E27FC236}">
                    <a16:creationId xmlns:a16="http://schemas.microsoft.com/office/drawing/2014/main" id="{A7F04BE9-9277-E836-7072-D342FCB4B1DF}"/>
                  </a:ext>
                </a:extLst>
              </p14:cNvPr>
              <p14:cNvContentPartPr/>
              <p14:nvPr/>
            </p14:nvContentPartPr>
            <p14:xfrm>
              <a:off x="2207504" y="3335457"/>
              <a:ext cx="756720" cy="48960"/>
            </p14:xfrm>
          </p:contentPart>
        </mc:Choice>
        <mc:Fallback xmlns="">
          <p:pic>
            <p:nvPicPr>
              <p:cNvPr id="55" name="잉크 54">
                <a:extLst>
                  <a:ext uri="{FF2B5EF4-FFF2-40B4-BE49-F238E27FC236}">
                    <a16:creationId xmlns:a16="http://schemas.microsoft.com/office/drawing/2014/main" id="{A7F04BE9-9277-E836-7072-D342FCB4B1DF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2153504" y="3227457"/>
                <a:ext cx="864360" cy="26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56" name="잉크 55">
                <a:extLst>
                  <a:ext uri="{FF2B5EF4-FFF2-40B4-BE49-F238E27FC236}">
                    <a16:creationId xmlns:a16="http://schemas.microsoft.com/office/drawing/2014/main" id="{F559946A-22D4-B89A-978E-4944F584B5B0}"/>
                  </a:ext>
                </a:extLst>
              </p14:cNvPr>
              <p14:cNvContentPartPr/>
              <p14:nvPr/>
            </p14:nvContentPartPr>
            <p14:xfrm>
              <a:off x="2136224" y="3789777"/>
              <a:ext cx="464040" cy="12960"/>
            </p14:xfrm>
          </p:contentPart>
        </mc:Choice>
        <mc:Fallback xmlns="">
          <p:pic>
            <p:nvPicPr>
              <p:cNvPr id="56" name="잉크 55">
                <a:extLst>
                  <a:ext uri="{FF2B5EF4-FFF2-40B4-BE49-F238E27FC236}">
                    <a16:creationId xmlns:a16="http://schemas.microsoft.com/office/drawing/2014/main" id="{F559946A-22D4-B89A-978E-4944F584B5B0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2082224" y="3682137"/>
                <a:ext cx="571680" cy="22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83" name="잉크 82">
                <a:extLst>
                  <a:ext uri="{FF2B5EF4-FFF2-40B4-BE49-F238E27FC236}">
                    <a16:creationId xmlns:a16="http://schemas.microsoft.com/office/drawing/2014/main" id="{F1EDEFE4-73C0-2D96-51D8-A3CE697CF313}"/>
                  </a:ext>
                </a:extLst>
              </p14:cNvPr>
              <p14:cNvContentPartPr/>
              <p14:nvPr/>
            </p14:nvContentPartPr>
            <p14:xfrm>
              <a:off x="1724416" y="4848180"/>
              <a:ext cx="2852640" cy="42840"/>
            </p14:xfrm>
          </p:contentPart>
        </mc:Choice>
        <mc:Fallback xmlns="">
          <p:pic>
            <p:nvPicPr>
              <p:cNvPr id="83" name="잉크 82">
                <a:extLst>
                  <a:ext uri="{FF2B5EF4-FFF2-40B4-BE49-F238E27FC236}">
                    <a16:creationId xmlns:a16="http://schemas.microsoft.com/office/drawing/2014/main" id="{F1EDEFE4-73C0-2D96-51D8-A3CE697CF313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1670416" y="4740540"/>
                <a:ext cx="2960280" cy="25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84" name="잉크 83">
                <a:extLst>
                  <a:ext uri="{FF2B5EF4-FFF2-40B4-BE49-F238E27FC236}">
                    <a16:creationId xmlns:a16="http://schemas.microsoft.com/office/drawing/2014/main" id="{F8F97C99-D1E1-3A58-C893-97D04DA1D3FD}"/>
                  </a:ext>
                </a:extLst>
              </p14:cNvPr>
              <p14:cNvContentPartPr/>
              <p14:nvPr/>
            </p14:nvContentPartPr>
            <p14:xfrm>
              <a:off x="1725496" y="5296380"/>
              <a:ext cx="2550960" cy="33480"/>
            </p14:xfrm>
          </p:contentPart>
        </mc:Choice>
        <mc:Fallback xmlns="">
          <p:pic>
            <p:nvPicPr>
              <p:cNvPr id="84" name="잉크 83">
                <a:extLst>
                  <a:ext uri="{FF2B5EF4-FFF2-40B4-BE49-F238E27FC236}">
                    <a16:creationId xmlns:a16="http://schemas.microsoft.com/office/drawing/2014/main" id="{F8F97C99-D1E1-3A58-C893-97D04DA1D3FD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1671496" y="5188380"/>
                <a:ext cx="2658600" cy="24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86" name="잉크 85">
                <a:extLst>
                  <a:ext uri="{FF2B5EF4-FFF2-40B4-BE49-F238E27FC236}">
                    <a16:creationId xmlns:a16="http://schemas.microsoft.com/office/drawing/2014/main" id="{069BE308-18FA-154F-A82E-66860F6CDA21}"/>
                  </a:ext>
                </a:extLst>
              </p14:cNvPr>
              <p14:cNvContentPartPr/>
              <p14:nvPr/>
            </p14:nvContentPartPr>
            <p14:xfrm>
              <a:off x="2104936" y="4030260"/>
              <a:ext cx="1804320" cy="24120"/>
            </p14:xfrm>
          </p:contentPart>
        </mc:Choice>
        <mc:Fallback xmlns="">
          <p:pic>
            <p:nvPicPr>
              <p:cNvPr id="86" name="잉크 85">
                <a:extLst>
                  <a:ext uri="{FF2B5EF4-FFF2-40B4-BE49-F238E27FC236}">
                    <a16:creationId xmlns:a16="http://schemas.microsoft.com/office/drawing/2014/main" id="{069BE308-18FA-154F-A82E-66860F6CDA21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2051296" y="3922260"/>
                <a:ext cx="1911960" cy="23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87" name="잉크 86">
                <a:extLst>
                  <a:ext uri="{FF2B5EF4-FFF2-40B4-BE49-F238E27FC236}">
                    <a16:creationId xmlns:a16="http://schemas.microsoft.com/office/drawing/2014/main" id="{2F6ECAA7-56FA-9A66-D357-9DD5F100B868}"/>
                  </a:ext>
                </a:extLst>
              </p14:cNvPr>
              <p14:cNvContentPartPr/>
              <p14:nvPr/>
            </p14:nvContentPartPr>
            <p14:xfrm>
              <a:off x="2464576" y="4231860"/>
              <a:ext cx="562320" cy="360"/>
            </p14:xfrm>
          </p:contentPart>
        </mc:Choice>
        <mc:Fallback xmlns="">
          <p:pic>
            <p:nvPicPr>
              <p:cNvPr id="87" name="잉크 86">
                <a:extLst>
                  <a:ext uri="{FF2B5EF4-FFF2-40B4-BE49-F238E27FC236}">
                    <a16:creationId xmlns:a16="http://schemas.microsoft.com/office/drawing/2014/main" id="{2F6ECAA7-56FA-9A66-D357-9DD5F100B868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2410936" y="4123860"/>
                <a:ext cx="66996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88" name="잉크 87">
                <a:extLst>
                  <a:ext uri="{FF2B5EF4-FFF2-40B4-BE49-F238E27FC236}">
                    <a16:creationId xmlns:a16="http://schemas.microsoft.com/office/drawing/2014/main" id="{46FA395D-E204-851E-828D-663D3664E6C1}"/>
                  </a:ext>
                </a:extLst>
              </p14:cNvPr>
              <p14:cNvContentPartPr/>
              <p14:nvPr/>
            </p14:nvContentPartPr>
            <p14:xfrm>
              <a:off x="2046976" y="4482780"/>
              <a:ext cx="157320" cy="360"/>
            </p14:xfrm>
          </p:contentPart>
        </mc:Choice>
        <mc:Fallback xmlns="">
          <p:pic>
            <p:nvPicPr>
              <p:cNvPr id="88" name="잉크 87">
                <a:extLst>
                  <a:ext uri="{FF2B5EF4-FFF2-40B4-BE49-F238E27FC236}">
                    <a16:creationId xmlns:a16="http://schemas.microsoft.com/office/drawing/2014/main" id="{46FA395D-E204-851E-828D-663D3664E6C1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1992976" y="4374780"/>
                <a:ext cx="26496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91" name="잉크 90">
                <a:extLst>
                  <a:ext uri="{FF2B5EF4-FFF2-40B4-BE49-F238E27FC236}">
                    <a16:creationId xmlns:a16="http://schemas.microsoft.com/office/drawing/2014/main" id="{1ADD95A8-00E2-E578-2DC0-7D2857AC3ACD}"/>
                  </a:ext>
                </a:extLst>
              </p14:cNvPr>
              <p14:cNvContentPartPr/>
              <p14:nvPr/>
            </p14:nvContentPartPr>
            <p14:xfrm>
              <a:off x="2707733" y="3800580"/>
              <a:ext cx="1372680" cy="22320"/>
            </p14:xfrm>
          </p:contentPart>
        </mc:Choice>
        <mc:Fallback xmlns="">
          <p:pic>
            <p:nvPicPr>
              <p:cNvPr id="91" name="잉크 90">
                <a:extLst>
                  <a:ext uri="{FF2B5EF4-FFF2-40B4-BE49-F238E27FC236}">
                    <a16:creationId xmlns:a16="http://schemas.microsoft.com/office/drawing/2014/main" id="{1ADD95A8-00E2-E578-2DC0-7D2857AC3ACD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2654093" y="3692940"/>
                <a:ext cx="1480320" cy="237960"/>
              </a:xfrm>
              <a:prstGeom prst="rect">
                <a:avLst/>
              </a:prstGeom>
            </p:spPr>
          </p:pic>
        </mc:Fallback>
      </mc:AlternateContent>
      <p:pic>
        <p:nvPicPr>
          <p:cNvPr id="2" name="그림 1">
            <a:extLst>
              <a:ext uri="{FF2B5EF4-FFF2-40B4-BE49-F238E27FC236}">
                <a16:creationId xmlns:a16="http://schemas.microsoft.com/office/drawing/2014/main" id="{C8478B81-4648-F0CF-6BC6-D6AC2D68EB7C}"/>
              </a:ext>
            </a:extLst>
          </p:cNvPr>
          <p:cNvPicPr>
            <a:picLocks noChangeAspect="1"/>
          </p:cNvPicPr>
          <p:nvPr/>
        </p:nvPicPr>
        <p:blipFill>
          <a:blip r:embed="rId55"/>
          <a:stretch>
            <a:fillRect/>
          </a:stretch>
        </p:blipFill>
        <p:spPr>
          <a:xfrm>
            <a:off x="5621793" y="3822900"/>
            <a:ext cx="2997200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67274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910C1360-9397-A9FC-78EC-9569BD0E25FD}"/>
              </a:ext>
            </a:extLst>
          </p:cNvPr>
          <p:cNvSpPr txBox="1"/>
          <p:nvPr/>
        </p:nvSpPr>
        <p:spPr>
          <a:xfrm>
            <a:off x="541155" y="337386"/>
            <a:ext cx="36744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/>
              <a:t>10.</a:t>
            </a:r>
            <a:r>
              <a:rPr kumimoji="1" lang="ko-KR" altLang="en-US" sz="2400"/>
              <a:t> 전역 실행 컨텍스트 </a:t>
            </a:r>
            <a:r>
              <a:rPr kumimoji="1" lang="en-US" altLang="ko-KR" sz="2400"/>
              <a:t>pop</a:t>
            </a:r>
            <a:endParaRPr kumimoji="1" lang="ko-KR" altLang="en-US" sz="2400">
              <a:solidFill>
                <a:srgbClr val="0070C0"/>
              </a:solidFill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A105C45E-83C6-DE93-4672-9EE1DB2DB4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155" y="1114490"/>
            <a:ext cx="4251132" cy="5175291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B339C895-A3BE-536F-B720-E1B957DB39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155" y="1114490"/>
            <a:ext cx="4251132" cy="517529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7" name="잉크 36">
                <a:extLst>
                  <a:ext uri="{FF2B5EF4-FFF2-40B4-BE49-F238E27FC236}">
                    <a16:creationId xmlns:a16="http://schemas.microsoft.com/office/drawing/2014/main" id="{9C53BEAE-42C3-4B66-0EEC-96130C194A64}"/>
                  </a:ext>
                </a:extLst>
              </p14:cNvPr>
              <p14:cNvContentPartPr/>
              <p14:nvPr/>
            </p14:nvContentPartPr>
            <p14:xfrm>
              <a:off x="1019301" y="1188468"/>
              <a:ext cx="456840" cy="14760"/>
            </p14:xfrm>
          </p:contentPart>
        </mc:Choice>
        <mc:Fallback xmlns="">
          <p:pic>
            <p:nvPicPr>
              <p:cNvPr id="37" name="잉크 36">
                <a:extLst>
                  <a:ext uri="{FF2B5EF4-FFF2-40B4-BE49-F238E27FC236}">
                    <a16:creationId xmlns:a16="http://schemas.microsoft.com/office/drawing/2014/main" id="{9C53BEAE-42C3-4B66-0EEC-96130C194A6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65301" y="1080468"/>
                <a:ext cx="564480" cy="23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8" name="잉크 37">
                <a:extLst>
                  <a:ext uri="{FF2B5EF4-FFF2-40B4-BE49-F238E27FC236}">
                    <a16:creationId xmlns:a16="http://schemas.microsoft.com/office/drawing/2014/main" id="{E20401A0-61E3-F5A6-DAE1-D9549DFA98DE}"/>
                  </a:ext>
                </a:extLst>
              </p14:cNvPr>
              <p14:cNvContentPartPr/>
              <p14:nvPr/>
            </p14:nvContentPartPr>
            <p14:xfrm>
              <a:off x="980061" y="1431468"/>
              <a:ext cx="667800" cy="27000"/>
            </p14:xfrm>
          </p:contentPart>
        </mc:Choice>
        <mc:Fallback xmlns="">
          <p:pic>
            <p:nvPicPr>
              <p:cNvPr id="38" name="잉크 37">
                <a:extLst>
                  <a:ext uri="{FF2B5EF4-FFF2-40B4-BE49-F238E27FC236}">
                    <a16:creationId xmlns:a16="http://schemas.microsoft.com/office/drawing/2014/main" id="{E20401A0-61E3-F5A6-DAE1-D9549DFA98D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26061" y="1323828"/>
                <a:ext cx="775440" cy="24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9" name="잉크 38">
                <a:extLst>
                  <a:ext uri="{FF2B5EF4-FFF2-40B4-BE49-F238E27FC236}">
                    <a16:creationId xmlns:a16="http://schemas.microsoft.com/office/drawing/2014/main" id="{0E79EC86-324B-5769-5DFB-814F1421A7BD}"/>
                  </a:ext>
                </a:extLst>
              </p14:cNvPr>
              <p14:cNvContentPartPr/>
              <p14:nvPr/>
            </p14:nvContentPartPr>
            <p14:xfrm>
              <a:off x="1040181" y="1828188"/>
              <a:ext cx="1298160" cy="34200"/>
            </p14:xfrm>
          </p:contentPart>
        </mc:Choice>
        <mc:Fallback xmlns="">
          <p:pic>
            <p:nvPicPr>
              <p:cNvPr id="39" name="잉크 38">
                <a:extLst>
                  <a:ext uri="{FF2B5EF4-FFF2-40B4-BE49-F238E27FC236}">
                    <a16:creationId xmlns:a16="http://schemas.microsoft.com/office/drawing/2014/main" id="{0E79EC86-324B-5769-5DFB-814F1421A7B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86181" y="1720188"/>
                <a:ext cx="1405800" cy="24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0" name="잉크 39">
                <a:extLst>
                  <a:ext uri="{FF2B5EF4-FFF2-40B4-BE49-F238E27FC236}">
                    <a16:creationId xmlns:a16="http://schemas.microsoft.com/office/drawing/2014/main" id="{E5BAA2C7-7CFE-42DE-71AD-726D94809321}"/>
                  </a:ext>
                </a:extLst>
              </p14:cNvPr>
              <p14:cNvContentPartPr/>
              <p14:nvPr/>
            </p14:nvContentPartPr>
            <p14:xfrm>
              <a:off x="1328901" y="1178388"/>
              <a:ext cx="495360" cy="28440"/>
            </p14:xfrm>
          </p:contentPart>
        </mc:Choice>
        <mc:Fallback xmlns="">
          <p:pic>
            <p:nvPicPr>
              <p:cNvPr id="40" name="잉크 39">
                <a:extLst>
                  <a:ext uri="{FF2B5EF4-FFF2-40B4-BE49-F238E27FC236}">
                    <a16:creationId xmlns:a16="http://schemas.microsoft.com/office/drawing/2014/main" id="{E5BAA2C7-7CFE-42DE-71AD-726D94809321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275261" y="1070748"/>
                <a:ext cx="603000" cy="24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41" name="잉크 40">
                <a:extLst>
                  <a:ext uri="{FF2B5EF4-FFF2-40B4-BE49-F238E27FC236}">
                    <a16:creationId xmlns:a16="http://schemas.microsoft.com/office/drawing/2014/main" id="{72412006-A379-D49E-1A83-FAEB33D28E58}"/>
                  </a:ext>
                </a:extLst>
              </p14:cNvPr>
              <p14:cNvContentPartPr/>
              <p14:nvPr/>
            </p14:nvContentPartPr>
            <p14:xfrm>
              <a:off x="1472541" y="1442268"/>
              <a:ext cx="460440" cy="27720"/>
            </p14:xfrm>
          </p:contentPart>
        </mc:Choice>
        <mc:Fallback xmlns="">
          <p:pic>
            <p:nvPicPr>
              <p:cNvPr id="41" name="잉크 40">
                <a:extLst>
                  <a:ext uri="{FF2B5EF4-FFF2-40B4-BE49-F238E27FC236}">
                    <a16:creationId xmlns:a16="http://schemas.microsoft.com/office/drawing/2014/main" id="{72412006-A379-D49E-1A83-FAEB33D28E58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418901" y="1334628"/>
                <a:ext cx="568080" cy="24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42" name="잉크 41">
                <a:extLst>
                  <a:ext uri="{FF2B5EF4-FFF2-40B4-BE49-F238E27FC236}">
                    <a16:creationId xmlns:a16="http://schemas.microsoft.com/office/drawing/2014/main" id="{99C9516F-EB2D-AE63-DFA4-6D5B33D0832C}"/>
                  </a:ext>
                </a:extLst>
              </p14:cNvPr>
              <p14:cNvContentPartPr/>
              <p14:nvPr/>
            </p14:nvContentPartPr>
            <p14:xfrm>
              <a:off x="1050621" y="6132348"/>
              <a:ext cx="604800" cy="27000"/>
            </p14:xfrm>
          </p:contentPart>
        </mc:Choice>
        <mc:Fallback xmlns="">
          <p:pic>
            <p:nvPicPr>
              <p:cNvPr id="42" name="잉크 41">
                <a:extLst>
                  <a:ext uri="{FF2B5EF4-FFF2-40B4-BE49-F238E27FC236}">
                    <a16:creationId xmlns:a16="http://schemas.microsoft.com/office/drawing/2014/main" id="{99C9516F-EB2D-AE63-DFA4-6D5B33D0832C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996621" y="6024708"/>
                <a:ext cx="712440" cy="242640"/>
              </a:xfrm>
              <a:prstGeom prst="rect">
                <a:avLst/>
              </a:prstGeom>
            </p:spPr>
          </p:pic>
        </mc:Fallback>
      </mc:AlternateContent>
      <p:pic>
        <p:nvPicPr>
          <p:cNvPr id="43" name="그림 42">
            <a:extLst>
              <a:ext uri="{FF2B5EF4-FFF2-40B4-BE49-F238E27FC236}">
                <a16:creationId xmlns:a16="http://schemas.microsoft.com/office/drawing/2014/main" id="{C592A603-9896-FA04-FE0B-0878EC3E44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155" y="1114490"/>
            <a:ext cx="4251132" cy="5175291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923AD8A5-5A36-2B0B-98C5-85B6831ACE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155" y="1114490"/>
            <a:ext cx="4251132" cy="517529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45" name="잉크 44">
                <a:extLst>
                  <a:ext uri="{FF2B5EF4-FFF2-40B4-BE49-F238E27FC236}">
                    <a16:creationId xmlns:a16="http://schemas.microsoft.com/office/drawing/2014/main" id="{EDB07AF7-CE7D-7E7F-5017-BB76F47B6A22}"/>
                  </a:ext>
                </a:extLst>
              </p14:cNvPr>
              <p14:cNvContentPartPr/>
              <p14:nvPr/>
            </p14:nvContentPartPr>
            <p14:xfrm>
              <a:off x="1019301" y="1188468"/>
              <a:ext cx="456840" cy="14760"/>
            </p14:xfrm>
          </p:contentPart>
        </mc:Choice>
        <mc:Fallback xmlns="">
          <p:pic>
            <p:nvPicPr>
              <p:cNvPr id="45" name="잉크 44">
                <a:extLst>
                  <a:ext uri="{FF2B5EF4-FFF2-40B4-BE49-F238E27FC236}">
                    <a16:creationId xmlns:a16="http://schemas.microsoft.com/office/drawing/2014/main" id="{EDB07AF7-CE7D-7E7F-5017-BB76F47B6A2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65301" y="1080468"/>
                <a:ext cx="564480" cy="23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46" name="잉크 45">
                <a:extLst>
                  <a:ext uri="{FF2B5EF4-FFF2-40B4-BE49-F238E27FC236}">
                    <a16:creationId xmlns:a16="http://schemas.microsoft.com/office/drawing/2014/main" id="{408099CB-F528-6674-51FA-7A8A35608B2D}"/>
                  </a:ext>
                </a:extLst>
              </p14:cNvPr>
              <p14:cNvContentPartPr/>
              <p14:nvPr/>
            </p14:nvContentPartPr>
            <p14:xfrm>
              <a:off x="980061" y="1431468"/>
              <a:ext cx="667800" cy="27000"/>
            </p14:xfrm>
          </p:contentPart>
        </mc:Choice>
        <mc:Fallback xmlns="">
          <p:pic>
            <p:nvPicPr>
              <p:cNvPr id="46" name="잉크 45">
                <a:extLst>
                  <a:ext uri="{FF2B5EF4-FFF2-40B4-BE49-F238E27FC236}">
                    <a16:creationId xmlns:a16="http://schemas.microsoft.com/office/drawing/2014/main" id="{408099CB-F528-6674-51FA-7A8A35608B2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26061" y="1323828"/>
                <a:ext cx="775440" cy="24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47" name="잉크 46">
                <a:extLst>
                  <a:ext uri="{FF2B5EF4-FFF2-40B4-BE49-F238E27FC236}">
                    <a16:creationId xmlns:a16="http://schemas.microsoft.com/office/drawing/2014/main" id="{8FF6982B-B2CA-D0BF-7CEB-4EFA2B8E0A18}"/>
                  </a:ext>
                </a:extLst>
              </p14:cNvPr>
              <p14:cNvContentPartPr/>
              <p14:nvPr/>
            </p14:nvContentPartPr>
            <p14:xfrm>
              <a:off x="1040181" y="1828188"/>
              <a:ext cx="1298160" cy="34200"/>
            </p14:xfrm>
          </p:contentPart>
        </mc:Choice>
        <mc:Fallback xmlns="">
          <p:pic>
            <p:nvPicPr>
              <p:cNvPr id="47" name="잉크 46">
                <a:extLst>
                  <a:ext uri="{FF2B5EF4-FFF2-40B4-BE49-F238E27FC236}">
                    <a16:creationId xmlns:a16="http://schemas.microsoft.com/office/drawing/2014/main" id="{8FF6982B-B2CA-D0BF-7CEB-4EFA2B8E0A18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86181" y="1720188"/>
                <a:ext cx="1405800" cy="24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48" name="잉크 47">
                <a:extLst>
                  <a:ext uri="{FF2B5EF4-FFF2-40B4-BE49-F238E27FC236}">
                    <a16:creationId xmlns:a16="http://schemas.microsoft.com/office/drawing/2014/main" id="{81AC15AF-127E-0EB1-F953-16483AA0A59D}"/>
                  </a:ext>
                </a:extLst>
              </p14:cNvPr>
              <p14:cNvContentPartPr/>
              <p14:nvPr/>
            </p14:nvContentPartPr>
            <p14:xfrm>
              <a:off x="1328901" y="1178388"/>
              <a:ext cx="495360" cy="28440"/>
            </p14:xfrm>
          </p:contentPart>
        </mc:Choice>
        <mc:Fallback xmlns="">
          <p:pic>
            <p:nvPicPr>
              <p:cNvPr id="48" name="잉크 47">
                <a:extLst>
                  <a:ext uri="{FF2B5EF4-FFF2-40B4-BE49-F238E27FC236}">
                    <a16:creationId xmlns:a16="http://schemas.microsoft.com/office/drawing/2014/main" id="{81AC15AF-127E-0EB1-F953-16483AA0A59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275261" y="1070748"/>
                <a:ext cx="603000" cy="24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49" name="잉크 48">
                <a:extLst>
                  <a:ext uri="{FF2B5EF4-FFF2-40B4-BE49-F238E27FC236}">
                    <a16:creationId xmlns:a16="http://schemas.microsoft.com/office/drawing/2014/main" id="{60E01985-A0A3-C141-BF41-F3E3A22DAFE0}"/>
                  </a:ext>
                </a:extLst>
              </p14:cNvPr>
              <p14:cNvContentPartPr/>
              <p14:nvPr/>
            </p14:nvContentPartPr>
            <p14:xfrm>
              <a:off x="1472541" y="1442268"/>
              <a:ext cx="460440" cy="27720"/>
            </p14:xfrm>
          </p:contentPart>
        </mc:Choice>
        <mc:Fallback xmlns="">
          <p:pic>
            <p:nvPicPr>
              <p:cNvPr id="49" name="잉크 48">
                <a:extLst>
                  <a:ext uri="{FF2B5EF4-FFF2-40B4-BE49-F238E27FC236}">
                    <a16:creationId xmlns:a16="http://schemas.microsoft.com/office/drawing/2014/main" id="{60E01985-A0A3-C141-BF41-F3E3A22DAFE0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418901" y="1334628"/>
                <a:ext cx="568080" cy="24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50" name="잉크 49">
                <a:extLst>
                  <a:ext uri="{FF2B5EF4-FFF2-40B4-BE49-F238E27FC236}">
                    <a16:creationId xmlns:a16="http://schemas.microsoft.com/office/drawing/2014/main" id="{BF86B5D1-4F49-1A8C-9702-7FF9976C833F}"/>
                  </a:ext>
                </a:extLst>
              </p14:cNvPr>
              <p14:cNvContentPartPr/>
              <p14:nvPr/>
            </p14:nvContentPartPr>
            <p14:xfrm>
              <a:off x="1050621" y="6132348"/>
              <a:ext cx="604800" cy="27000"/>
            </p14:xfrm>
          </p:contentPart>
        </mc:Choice>
        <mc:Fallback xmlns="">
          <p:pic>
            <p:nvPicPr>
              <p:cNvPr id="50" name="잉크 49">
                <a:extLst>
                  <a:ext uri="{FF2B5EF4-FFF2-40B4-BE49-F238E27FC236}">
                    <a16:creationId xmlns:a16="http://schemas.microsoft.com/office/drawing/2014/main" id="{BF86B5D1-4F49-1A8C-9702-7FF9976C833F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996621" y="6024708"/>
                <a:ext cx="712440" cy="24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51" name="잉크 50">
                <a:extLst>
                  <a:ext uri="{FF2B5EF4-FFF2-40B4-BE49-F238E27FC236}">
                    <a16:creationId xmlns:a16="http://schemas.microsoft.com/office/drawing/2014/main" id="{3B90FBAB-147F-CDF2-0F85-299BC5414F99}"/>
                  </a:ext>
                </a:extLst>
              </p14:cNvPr>
              <p14:cNvContentPartPr/>
              <p14:nvPr/>
            </p14:nvContentPartPr>
            <p14:xfrm>
              <a:off x="1347981" y="2069748"/>
              <a:ext cx="491040" cy="30240"/>
            </p14:xfrm>
          </p:contentPart>
        </mc:Choice>
        <mc:Fallback xmlns="">
          <p:pic>
            <p:nvPicPr>
              <p:cNvPr id="51" name="잉크 50">
                <a:extLst>
                  <a:ext uri="{FF2B5EF4-FFF2-40B4-BE49-F238E27FC236}">
                    <a16:creationId xmlns:a16="http://schemas.microsoft.com/office/drawing/2014/main" id="{3B90FBAB-147F-CDF2-0F85-299BC5414F99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293981" y="1962108"/>
                <a:ext cx="598680" cy="24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52" name="잉크 51">
                <a:extLst>
                  <a:ext uri="{FF2B5EF4-FFF2-40B4-BE49-F238E27FC236}">
                    <a16:creationId xmlns:a16="http://schemas.microsoft.com/office/drawing/2014/main" id="{CB170971-E221-2107-6C32-E970715195AA}"/>
                  </a:ext>
                </a:extLst>
              </p14:cNvPr>
              <p14:cNvContentPartPr/>
              <p14:nvPr/>
            </p14:nvContentPartPr>
            <p14:xfrm>
              <a:off x="1369221" y="2303028"/>
              <a:ext cx="644040" cy="25200"/>
            </p14:xfrm>
          </p:contentPart>
        </mc:Choice>
        <mc:Fallback xmlns="">
          <p:pic>
            <p:nvPicPr>
              <p:cNvPr id="52" name="잉크 51">
                <a:extLst>
                  <a:ext uri="{FF2B5EF4-FFF2-40B4-BE49-F238E27FC236}">
                    <a16:creationId xmlns:a16="http://schemas.microsoft.com/office/drawing/2014/main" id="{CB170971-E221-2107-6C32-E970715195AA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315581" y="2195388"/>
                <a:ext cx="751680" cy="24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53" name="잉크 52">
                <a:extLst>
                  <a:ext uri="{FF2B5EF4-FFF2-40B4-BE49-F238E27FC236}">
                    <a16:creationId xmlns:a16="http://schemas.microsoft.com/office/drawing/2014/main" id="{4004711F-2D7C-3113-A058-AB44983E1A63}"/>
                  </a:ext>
                </a:extLst>
              </p14:cNvPr>
              <p14:cNvContentPartPr/>
              <p14:nvPr/>
            </p14:nvContentPartPr>
            <p14:xfrm>
              <a:off x="1372821" y="2710188"/>
              <a:ext cx="1263600" cy="34920"/>
            </p14:xfrm>
          </p:contentPart>
        </mc:Choice>
        <mc:Fallback xmlns="">
          <p:pic>
            <p:nvPicPr>
              <p:cNvPr id="53" name="잉크 52">
                <a:extLst>
                  <a:ext uri="{FF2B5EF4-FFF2-40B4-BE49-F238E27FC236}">
                    <a16:creationId xmlns:a16="http://schemas.microsoft.com/office/drawing/2014/main" id="{4004711F-2D7C-3113-A058-AB44983E1A63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318821" y="2602548"/>
                <a:ext cx="1371240" cy="25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3" name="잉크 2">
                <a:extLst>
                  <a:ext uri="{FF2B5EF4-FFF2-40B4-BE49-F238E27FC236}">
                    <a16:creationId xmlns:a16="http://schemas.microsoft.com/office/drawing/2014/main" id="{AB56BE71-8ADF-113E-B23D-F1F84D80CC7C}"/>
                  </a:ext>
                </a:extLst>
              </p14:cNvPr>
              <p14:cNvContentPartPr/>
              <p14:nvPr/>
            </p14:nvContentPartPr>
            <p14:xfrm>
              <a:off x="1713741" y="2038068"/>
              <a:ext cx="561600" cy="41040"/>
            </p14:xfrm>
          </p:contentPart>
        </mc:Choice>
        <mc:Fallback xmlns="">
          <p:pic>
            <p:nvPicPr>
              <p:cNvPr id="3" name="잉크 2">
                <a:extLst>
                  <a:ext uri="{FF2B5EF4-FFF2-40B4-BE49-F238E27FC236}">
                    <a16:creationId xmlns:a16="http://schemas.microsoft.com/office/drawing/2014/main" id="{AB56BE71-8ADF-113E-B23D-F1F84D80CC7C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659741" y="1930068"/>
                <a:ext cx="669240" cy="25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954B3A1A-14A3-30EB-B29A-590FDC4FECAC}"/>
                  </a:ext>
                </a:extLst>
              </p14:cNvPr>
              <p14:cNvContentPartPr/>
              <p14:nvPr/>
            </p14:nvContentPartPr>
            <p14:xfrm>
              <a:off x="1804821" y="2279988"/>
              <a:ext cx="518760" cy="29160"/>
            </p14:xfrm>
          </p:contentPart>
        </mc:Choice>
        <mc:Fallback xmlns=""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954B3A1A-14A3-30EB-B29A-590FDC4FECAC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751181" y="2171988"/>
                <a:ext cx="626400" cy="24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0D12EF5D-C362-3A30-6E76-6632B03F72C2}"/>
                  </a:ext>
                </a:extLst>
              </p14:cNvPr>
              <p14:cNvContentPartPr/>
              <p14:nvPr/>
            </p14:nvContentPartPr>
            <p14:xfrm>
              <a:off x="1370661" y="5725548"/>
              <a:ext cx="598320" cy="31320"/>
            </p14:xfrm>
          </p:contentPart>
        </mc:Choice>
        <mc:Fallback xmlns=""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0D12EF5D-C362-3A30-6E76-6632B03F72C2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316661" y="5617548"/>
                <a:ext cx="705960" cy="24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A093E619-4253-E50E-ED12-685C1845CE54}"/>
                  </a:ext>
                </a:extLst>
              </p14:cNvPr>
              <p14:cNvContentPartPr/>
              <p14:nvPr/>
            </p14:nvContentPartPr>
            <p14:xfrm>
              <a:off x="1731377" y="2971389"/>
              <a:ext cx="631440" cy="3960"/>
            </p14:xfrm>
          </p:contentPart>
        </mc:Choice>
        <mc:Fallback xmlns=""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A093E619-4253-E50E-ED12-685C1845CE54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677377" y="2863389"/>
                <a:ext cx="739080" cy="21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E05924EF-54AA-9581-D84F-768E71990509}"/>
                  </a:ext>
                </a:extLst>
              </p14:cNvPr>
              <p14:cNvContentPartPr/>
              <p14:nvPr/>
            </p14:nvContentPartPr>
            <p14:xfrm>
              <a:off x="1727777" y="3377829"/>
              <a:ext cx="868320" cy="3960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E05924EF-54AA-9581-D84F-768E71990509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674137" y="3269829"/>
                <a:ext cx="975960" cy="21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54" name="잉크 53">
                <a:extLst>
                  <a:ext uri="{FF2B5EF4-FFF2-40B4-BE49-F238E27FC236}">
                    <a16:creationId xmlns:a16="http://schemas.microsoft.com/office/drawing/2014/main" id="{1DBCD562-6075-F89B-FFAE-56787C376BF9}"/>
                  </a:ext>
                </a:extLst>
              </p14:cNvPr>
              <p14:cNvContentPartPr/>
              <p14:nvPr/>
            </p14:nvContentPartPr>
            <p14:xfrm>
              <a:off x="2223704" y="2964297"/>
              <a:ext cx="456480" cy="360"/>
            </p14:xfrm>
          </p:contentPart>
        </mc:Choice>
        <mc:Fallback xmlns="">
          <p:pic>
            <p:nvPicPr>
              <p:cNvPr id="54" name="잉크 53">
                <a:extLst>
                  <a:ext uri="{FF2B5EF4-FFF2-40B4-BE49-F238E27FC236}">
                    <a16:creationId xmlns:a16="http://schemas.microsoft.com/office/drawing/2014/main" id="{1DBCD562-6075-F89B-FFAE-56787C376BF9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2169704" y="2856297"/>
                <a:ext cx="56412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55" name="잉크 54">
                <a:extLst>
                  <a:ext uri="{FF2B5EF4-FFF2-40B4-BE49-F238E27FC236}">
                    <a16:creationId xmlns:a16="http://schemas.microsoft.com/office/drawing/2014/main" id="{A7F04BE9-9277-E836-7072-D342FCB4B1DF}"/>
                  </a:ext>
                </a:extLst>
              </p14:cNvPr>
              <p14:cNvContentPartPr/>
              <p14:nvPr/>
            </p14:nvContentPartPr>
            <p14:xfrm>
              <a:off x="2207504" y="3335457"/>
              <a:ext cx="756720" cy="48960"/>
            </p14:xfrm>
          </p:contentPart>
        </mc:Choice>
        <mc:Fallback xmlns="">
          <p:pic>
            <p:nvPicPr>
              <p:cNvPr id="55" name="잉크 54">
                <a:extLst>
                  <a:ext uri="{FF2B5EF4-FFF2-40B4-BE49-F238E27FC236}">
                    <a16:creationId xmlns:a16="http://schemas.microsoft.com/office/drawing/2014/main" id="{A7F04BE9-9277-E836-7072-D342FCB4B1DF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2153504" y="3227457"/>
                <a:ext cx="864360" cy="26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56" name="잉크 55">
                <a:extLst>
                  <a:ext uri="{FF2B5EF4-FFF2-40B4-BE49-F238E27FC236}">
                    <a16:creationId xmlns:a16="http://schemas.microsoft.com/office/drawing/2014/main" id="{F559946A-22D4-B89A-978E-4944F584B5B0}"/>
                  </a:ext>
                </a:extLst>
              </p14:cNvPr>
              <p14:cNvContentPartPr/>
              <p14:nvPr/>
            </p14:nvContentPartPr>
            <p14:xfrm>
              <a:off x="2136224" y="3789777"/>
              <a:ext cx="464040" cy="12960"/>
            </p14:xfrm>
          </p:contentPart>
        </mc:Choice>
        <mc:Fallback xmlns="">
          <p:pic>
            <p:nvPicPr>
              <p:cNvPr id="56" name="잉크 55">
                <a:extLst>
                  <a:ext uri="{FF2B5EF4-FFF2-40B4-BE49-F238E27FC236}">
                    <a16:creationId xmlns:a16="http://schemas.microsoft.com/office/drawing/2014/main" id="{F559946A-22D4-B89A-978E-4944F584B5B0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2082224" y="3682137"/>
                <a:ext cx="571680" cy="22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83" name="잉크 82">
                <a:extLst>
                  <a:ext uri="{FF2B5EF4-FFF2-40B4-BE49-F238E27FC236}">
                    <a16:creationId xmlns:a16="http://schemas.microsoft.com/office/drawing/2014/main" id="{F1EDEFE4-73C0-2D96-51D8-A3CE697CF313}"/>
                  </a:ext>
                </a:extLst>
              </p14:cNvPr>
              <p14:cNvContentPartPr/>
              <p14:nvPr/>
            </p14:nvContentPartPr>
            <p14:xfrm>
              <a:off x="1724416" y="4848180"/>
              <a:ext cx="2852640" cy="42840"/>
            </p14:xfrm>
          </p:contentPart>
        </mc:Choice>
        <mc:Fallback xmlns="">
          <p:pic>
            <p:nvPicPr>
              <p:cNvPr id="83" name="잉크 82">
                <a:extLst>
                  <a:ext uri="{FF2B5EF4-FFF2-40B4-BE49-F238E27FC236}">
                    <a16:creationId xmlns:a16="http://schemas.microsoft.com/office/drawing/2014/main" id="{F1EDEFE4-73C0-2D96-51D8-A3CE697CF313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670416" y="4740540"/>
                <a:ext cx="2960280" cy="25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84" name="잉크 83">
                <a:extLst>
                  <a:ext uri="{FF2B5EF4-FFF2-40B4-BE49-F238E27FC236}">
                    <a16:creationId xmlns:a16="http://schemas.microsoft.com/office/drawing/2014/main" id="{F8F97C99-D1E1-3A58-C893-97D04DA1D3FD}"/>
                  </a:ext>
                </a:extLst>
              </p14:cNvPr>
              <p14:cNvContentPartPr/>
              <p14:nvPr/>
            </p14:nvContentPartPr>
            <p14:xfrm>
              <a:off x="1725496" y="5296380"/>
              <a:ext cx="2550960" cy="33480"/>
            </p14:xfrm>
          </p:contentPart>
        </mc:Choice>
        <mc:Fallback xmlns="">
          <p:pic>
            <p:nvPicPr>
              <p:cNvPr id="84" name="잉크 83">
                <a:extLst>
                  <a:ext uri="{FF2B5EF4-FFF2-40B4-BE49-F238E27FC236}">
                    <a16:creationId xmlns:a16="http://schemas.microsoft.com/office/drawing/2014/main" id="{F8F97C99-D1E1-3A58-C893-97D04DA1D3FD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671496" y="5188380"/>
                <a:ext cx="2658600" cy="24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86" name="잉크 85">
                <a:extLst>
                  <a:ext uri="{FF2B5EF4-FFF2-40B4-BE49-F238E27FC236}">
                    <a16:creationId xmlns:a16="http://schemas.microsoft.com/office/drawing/2014/main" id="{069BE308-18FA-154F-A82E-66860F6CDA21}"/>
                  </a:ext>
                </a:extLst>
              </p14:cNvPr>
              <p14:cNvContentPartPr/>
              <p14:nvPr/>
            </p14:nvContentPartPr>
            <p14:xfrm>
              <a:off x="2104936" y="4030260"/>
              <a:ext cx="1804320" cy="24120"/>
            </p14:xfrm>
          </p:contentPart>
        </mc:Choice>
        <mc:Fallback xmlns="">
          <p:pic>
            <p:nvPicPr>
              <p:cNvPr id="86" name="잉크 85">
                <a:extLst>
                  <a:ext uri="{FF2B5EF4-FFF2-40B4-BE49-F238E27FC236}">
                    <a16:creationId xmlns:a16="http://schemas.microsoft.com/office/drawing/2014/main" id="{069BE308-18FA-154F-A82E-66860F6CDA21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051296" y="3922260"/>
                <a:ext cx="1911960" cy="23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87" name="잉크 86">
                <a:extLst>
                  <a:ext uri="{FF2B5EF4-FFF2-40B4-BE49-F238E27FC236}">
                    <a16:creationId xmlns:a16="http://schemas.microsoft.com/office/drawing/2014/main" id="{2F6ECAA7-56FA-9A66-D357-9DD5F100B868}"/>
                  </a:ext>
                </a:extLst>
              </p14:cNvPr>
              <p14:cNvContentPartPr/>
              <p14:nvPr/>
            </p14:nvContentPartPr>
            <p14:xfrm>
              <a:off x="2464576" y="4231860"/>
              <a:ext cx="562320" cy="360"/>
            </p14:xfrm>
          </p:contentPart>
        </mc:Choice>
        <mc:Fallback xmlns="">
          <p:pic>
            <p:nvPicPr>
              <p:cNvPr id="87" name="잉크 86">
                <a:extLst>
                  <a:ext uri="{FF2B5EF4-FFF2-40B4-BE49-F238E27FC236}">
                    <a16:creationId xmlns:a16="http://schemas.microsoft.com/office/drawing/2014/main" id="{2F6ECAA7-56FA-9A66-D357-9DD5F100B868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410936" y="4123860"/>
                <a:ext cx="66996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88" name="잉크 87">
                <a:extLst>
                  <a:ext uri="{FF2B5EF4-FFF2-40B4-BE49-F238E27FC236}">
                    <a16:creationId xmlns:a16="http://schemas.microsoft.com/office/drawing/2014/main" id="{46FA395D-E204-851E-828D-663D3664E6C1}"/>
                  </a:ext>
                </a:extLst>
              </p14:cNvPr>
              <p14:cNvContentPartPr/>
              <p14:nvPr/>
            </p14:nvContentPartPr>
            <p14:xfrm>
              <a:off x="2046976" y="4482780"/>
              <a:ext cx="157320" cy="360"/>
            </p14:xfrm>
          </p:contentPart>
        </mc:Choice>
        <mc:Fallback xmlns="">
          <p:pic>
            <p:nvPicPr>
              <p:cNvPr id="88" name="잉크 87">
                <a:extLst>
                  <a:ext uri="{FF2B5EF4-FFF2-40B4-BE49-F238E27FC236}">
                    <a16:creationId xmlns:a16="http://schemas.microsoft.com/office/drawing/2014/main" id="{46FA395D-E204-851E-828D-663D3664E6C1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1992976" y="4374780"/>
                <a:ext cx="26496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91" name="잉크 90">
                <a:extLst>
                  <a:ext uri="{FF2B5EF4-FFF2-40B4-BE49-F238E27FC236}">
                    <a16:creationId xmlns:a16="http://schemas.microsoft.com/office/drawing/2014/main" id="{1ADD95A8-00E2-E578-2DC0-7D2857AC3ACD}"/>
                  </a:ext>
                </a:extLst>
              </p14:cNvPr>
              <p14:cNvContentPartPr/>
              <p14:nvPr/>
            </p14:nvContentPartPr>
            <p14:xfrm>
              <a:off x="2707733" y="3800580"/>
              <a:ext cx="1372680" cy="22320"/>
            </p14:xfrm>
          </p:contentPart>
        </mc:Choice>
        <mc:Fallback xmlns="">
          <p:pic>
            <p:nvPicPr>
              <p:cNvPr id="91" name="잉크 90">
                <a:extLst>
                  <a:ext uri="{FF2B5EF4-FFF2-40B4-BE49-F238E27FC236}">
                    <a16:creationId xmlns:a16="http://schemas.microsoft.com/office/drawing/2014/main" id="{1ADD95A8-00E2-E578-2DC0-7D2857AC3ACD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2654093" y="3692940"/>
                <a:ext cx="1480320" cy="237960"/>
              </a:xfrm>
              <a:prstGeom prst="rect">
                <a:avLst/>
              </a:prstGeom>
            </p:spPr>
          </p:pic>
        </mc:Fallback>
      </mc:AlternateContent>
      <p:pic>
        <p:nvPicPr>
          <p:cNvPr id="2" name="그림 1">
            <a:extLst>
              <a:ext uri="{FF2B5EF4-FFF2-40B4-BE49-F238E27FC236}">
                <a16:creationId xmlns:a16="http://schemas.microsoft.com/office/drawing/2014/main" id="{C8478B81-4648-F0CF-6BC6-D6AC2D68EB7C}"/>
              </a:ext>
            </a:extLst>
          </p:cNvPr>
          <p:cNvPicPr>
            <a:picLocks noChangeAspect="1"/>
          </p:cNvPicPr>
          <p:nvPr/>
        </p:nvPicPr>
        <p:blipFill>
          <a:blip r:embed="rId56"/>
          <a:stretch>
            <a:fillRect/>
          </a:stretch>
        </p:blipFill>
        <p:spPr>
          <a:xfrm>
            <a:off x="5621793" y="3822900"/>
            <a:ext cx="2997200" cy="28194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7F49123-D90C-3312-724D-83FA815E4671}"/>
              </a:ext>
            </a:extLst>
          </p:cNvPr>
          <p:cNvPicPr>
            <a:picLocks noChangeAspect="1"/>
          </p:cNvPicPr>
          <p:nvPr/>
        </p:nvPicPr>
        <p:blipFill>
          <a:blip r:embed="rId57"/>
          <a:stretch>
            <a:fillRect/>
          </a:stretch>
        </p:blipFill>
        <p:spPr>
          <a:xfrm>
            <a:off x="5975548" y="4635700"/>
            <a:ext cx="2235198" cy="119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65872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910C1360-9397-A9FC-78EC-9569BD0E25FD}"/>
              </a:ext>
            </a:extLst>
          </p:cNvPr>
          <p:cNvSpPr txBox="1"/>
          <p:nvPr/>
        </p:nvSpPr>
        <p:spPr>
          <a:xfrm>
            <a:off x="541155" y="337386"/>
            <a:ext cx="43027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/>
              <a:t>2.3 this</a:t>
            </a:r>
            <a:r>
              <a:rPr kumimoji="1" lang="ko-KR" altLang="en-US" sz="2400" dirty="0"/>
              <a:t>바인딩은 어떻게 이뤄져</a:t>
            </a:r>
            <a:r>
              <a:rPr kumimoji="1" lang="en-US" altLang="ko-KR" sz="2400" dirty="0"/>
              <a:t>?</a:t>
            </a:r>
            <a:endParaRPr kumimoji="1" lang="ko-KR" altLang="en-US" sz="2400" dirty="0">
              <a:solidFill>
                <a:srgbClr val="0070C0"/>
              </a:solidFill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2EC8A0A3-D5BA-3BD6-FE78-6536CACC5D73}"/>
              </a:ext>
            </a:extLst>
          </p:cNvPr>
          <p:cNvGrpSpPr/>
          <p:nvPr/>
        </p:nvGrpSpPr>
        <p:grpSpPr>
          <a:xfrm>
            <a:off x="2998276" y="1068961"/>
            <a:ext cx="6390402" cy="4720078"/>
            <a:chOff x="2423241" y="1338749"/>
            <a:chExt cx="6390402" cy="4720078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906D6D42-6F28-574F-0805-D6156FF6EB23}"/>
                </a:ext>
              </a:extLst>
            </p:cNvPr>
            <p:cNvGrpSpPr/>
            <p:nvPr/>
          </p:nvGrpSpPr>
          <p:grpSpPr>
            <a:xfrm>
              <a:off x="2423241" y="1338749"/>
              <a:ext cx="6390402" cy="4720078"/>
              <a:chOff x="4918983" y="2140027"/>
              <a:chExt cx="6390402" cy="4720078"/>
            </a:xfrm>
          </p:grpSpPr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83CBDE3C-4E62-F42E-6065-FAA2173310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918983" y="2446890"/>
                <a:ext cx="6390402" cy="4413215"/>
              </a:xfrm>
              <a:prstGeom prst="rect">
                <a:avLst/>
              </a:prstGeom>
            </p:spPr>
          </p:pic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F99D0455-17DE-3A05-0653-87FE7ED2CDCF}"/>
                  </a:ext>
                </a:extLst>
              </p:cNvPr>
              <p:cNvSpPr/>
              <p:nvPr/>
            </p:nvSpPr>
            <p:spPr>
              <a:xfrm>
                <a:off x="8737820" y="2671053"/>
                <a:ext cx="945902" cy="23473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1000" err="1">
                    <a:solidFill>
                      <a:schemeClr val="bg2">
                        <a:lumMod val="10000"/>
                      </a:schemeClr>
                    </a:solidFill>
                  </a:rPr>
                  <a:t>undefiend</a:t>
                </a:r>
                <a:r>
                  <a:rPr kumimoji="1" lang="ko-KR" altLang="en-US" sz="1000">
                    <a:solidFill>
                      <a:schemeClr val="bg2">
                        <a:lumMod val="10000"/>
                      </a:schemeClr>
                    </a:solidFill>
                  </a:rPr>
                  <a:t> </a:t>
                </a:r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E6F63B8A-F0A8-CE25-4A64-D77D3E56BD6A}"/>
                  </a:ext>
                </a:extLst>
              </p:cNvPr>
              <p:cNvSpPr/>
              <p:nvPr/>
            </p:nvSpPr>
            <p:spPr>
              <a:xfrm>
                <a:off x="8736472" y="2912465"/>
                <a:ext cx="945902" cy="23473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600">
                    <a:solidFill>
                      <a:schemeClr val="bg2">
                        <a:lumMod val="10000"/>
                      </a:schemeClr>
                    </a:solidFill>
                  </a:rPr>
                  <a:t>{0</a:t>
                </a:r>
                <a:r>
                  <a:rPr kumimoji="1" lang="ko-KR" altLang="en-US" sz="600">
                    <a:solidFill>
                      <a:schemeClr val="bg2">
                        <a:lumMod val="10000"/>
                      </a:schemeClr>
                    </a:solidFill>
                  </a:rPr>
                  <a:t> </a:t>
                </a:r>
                <a:r>
                  <a:rPr kumimoji="1" lang="en-US" altLang="ko-KR" sz="600">
                    <a:solidFill>
                      <a:schemeClr val="bg2">
                        <a:lumMod val="10000"/>
                      </a:schemeClr>
                    </a:solidFill>
                  </a:rPr>
                  <a:t>:</a:t>
                </a:r>
                <a:r>
                  <a:rPr kumimoji="1" lang="ko-KR" altLang="en-US" sz="600">
                    <a:solidFill>
                      <a:schemeClr val="bg2">
                        <a:lumMod val="10000"/>
                      </a:schemeClr>
                    </a:solidFill>
                  </a:rPr>
                  <a:t> </a:t>
                </a:r>
                <a:r>
                  <a:rPr kumimoji="1" lang="en-US" altLang="ko-KR" sz="600">
                    <a:solidFill>
                      <a:schemeClr val="bg2">
                        <a:lumMod val="10000"/>
                      </a:schemeClr>
                    </a:solidFill>
                  </a:rPr>
                  <a:t>10, length: 10, callee : bar}</a:t>
                </a:r>
                <a:r>
                  <a:rPr kumimoji="1" lang="ko-KR" altLang="en-US" sz="600">
                    <a:solidFill>
                      <a:schemeClr val="bg2">
                        <a:lumMod val="10000"/>
                      </a:schemeClr>
                    </a:solidFill>
                  </a:rPr>
                  <a:t> </a:t>
                </a:r>
              </a:p>
            </p:txBody>
          </p: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42D47C74-BF36-5365-8F13-ABBD35FA9A28}"/>
                  </a:ext>
                </a:extLst>
              </p:cNvPr>
              <p:cNvSpPr/>
              <p:nvPr/>
            </p:nvSpPr>
            <p:spPr>
              <a:xfrm>
                <a:off x="8744564" y="3147133"/>
                <a:ext cx="945902" cy="23473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700">
                    <a:solidFill>
                      <a:schemeClr val="bg2">
                        <a:lumMod val="10000"/>
                      </a:schemeClr>
                    </a:solidFill>
                  </a:rPr>
                  <a:t>&lt;uninitialized&gt;</a:t>
                </a:r>
                <a:endParaRPr kumimoji="1" lang="ko-KR" altLang="en-US" sz="70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pic>
            <p:nvPicPr>
              <p:cNvPr id="15" name="그림 14">
                <a:extLst>
                  <a:ext uri="{FF2B5EF4-FFF2-40B4-BE49-F238E27FC236}">
                    <a16:creationId xmlns:a16="http://schemas.microsoft.com/office/drawing/2014/main" id="{D29AB6E9-4E2D-356D-6DE5-B72E5A082C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270594" y="2140027"/>
                <a:ext cx="1607041" cy="1355941"/>
              </a:xfrm>
              <a:prstGeom prst="rect">
                <a:avLst/>
              </a:prstGeom>
            </p:spPr>
          </p:pic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1C86BF8F-6A18-60AD-DD34-378111D340E6}"/>
                  </a:ext>
                </a:extLst>
              </p:cNvPr>
              <p:cNvSpPr/>
              <p:nvPr/>
            </p:nvSpPr>
            <p:spPr>
              <a:xfrm>
                <a:off x="8744564" y="2453298"/>
                <a:ext cx="1049819" cy="23473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1200">
                    <a:solidFill>
                      <a:srgbClr val="FF0000"/>
                    </a:solidFill>
                  </a:rPr>
                  <a:t>10</a:t>
                </a:r>
                <a:r>
                  <a:rPr kumimoji="1" lang="ko-KR" altLang="en-US" sz="1200">
                    <a:solidFill>
                      <a:srgbClr val="FF0000"/>
                    </a:solidFill>
                  </a:rPr>
                  <a:t> </a:t>
                </a:r>
              </a:p>
            </p:txBody>
          </p: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0498BBDF-5745-0D2D-3D1C-F6F8F56C50F8}"/>
                  </a:ext>
                </a:extLst>
              </p:cNvPr>
              <p:cNvSpPr/>
              <p:nvPr/>
            </p:nvSpPr>
            <p:spPr>
              <a:xfrm>
                <a:off x="8754351" y="2958036"/>
                <a:ext cx="1049819" cy="23473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1200">
                    <a:solidFill>
                      <a:srgbClr val="FF0000"/>
                    </a:solidFill>
                  </a:rPr>
                  <a:t>5</a:t>
                </a:r>
                <a:r>
                  <a:rPr kumimoji="1" lang="ko-KR" altLang="en-US" sz="1200">
                    <a:solidFill>
                      <a:srgbClr val="FF0000"/>
                    </a:solidFill>
                  </a:rPr>
                  <a:t> </a:t>
                </a:r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E3C3D5C9-D4E4-C8A4-B4C6-DD0D5DC3A725}"/>
                  </a:ext>
                </a:extLst>
              </p:cNvPr>
              <p:cNvSpPr/>
              <p:nvPr/>
            </p:nvSpPr>
            <p:spPr>
              <a:xfrm>
                <a:off x="8754351" y="3209706"/>
                <a:ext cx="1049819" cy="23473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ko-KR" altLang="en-US" sz="1200">
                    <a:solidFill>
                      <a:srgbClr val="FF0000"/>
                    </a:solidFill>
                  </a:rPr>
                  <a:t> </a:t>
                </a:r>
              </a:p>
            </p:txBody>
          </p:sp>
          <p:cxnSp>
            <p:nvCxnSpPr>
              <p:cNvPr id="19" name="꺾인 연결선[E] 18">
                <a:extLst>
                  <a:ext uri="{FF2B5EF4-FFF2-40B4-BE49-F238E27FC236}">
                    <a16:creationId xmlns:a16="http://schemas.microsoft.com/office/drawing/2014/main" id="{D1E4C659-1415-23FE-1CA5-4B240C434171}"/>
                  </a:ext>
                </a:extLst>
              </p:cNvPr>
              <p:cNvCxnSpPr/>
              <p:nvPr/>
            </p:nvCxnSpPr>
            <p:spPr>
              <a:xfrm flipV="1">
                <a:off x="9804170" y="3094888"/>
                <a:ext cx="391577" cy="241412"/>
              </a:xfrm>
              <a:prstGeom prst="bentConnector3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" name="그룹 19">
                <a:extLst>
                  <a:ext uri="{FF2B5EF4-FFF2-40B4-BE49-F238E27FC236}">
                    <a16:creationId xmlns:a16="http://schemas.microsoft.com/office/drawing/2014/main" id="{7A1E2D31-82C6-09CB-D3A6-EBC0219F7C10}"/>
                  </a:ext>
                </a:extLst>
              </p:cNvPr>
              <p:cNvGrpSpPr/>
              <p:nvPr/>
            </p:nvGrpSpPr>
            <p:grpSpPr>
              <a:xfrm>
                <a:off x="10191840" y="2836151"/>
                <a:ext cx="1031034" cy="517473"/>
                <a:chOff x="8816996" y="473411"/>
                <a:chExt cx="1444807" cy="714733"/>
              </a:xfrm>
            </p:grpSpPr>
            <p:sp>
              <p:nvSpPr>
                <p:cNvPr id="21" name="직사각형 20">
                  <a:extLst>
                    <a:ext uri="{FF2B5EF4-FFF2-40B4-BE49-F238E27FC236}">
                      <a16:creationId xmlns:a16="http://schemas.microsoft.com/office/drawing/2014/main" id="{DE65DEF2-151C-95E8-6281-BF728E53608B}"/>
                    </a:ext>
                  </a:extLst>
                </p:cNvPr>
                <p:cNvSpPr/>
                <p:nvPr/>
              </p:nvSpPr>
              <p:spPr>
                <a:xfrm>
                  <a:off x="8816996" y="473411"/>
                  <a:ext cx="1443409" cy="205499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R" sz="1200" err="1">
                      <a:solidFill>
                        <a:schemeClr val="bg2">
                          <a:lumMod val="10000"/>
                        </a:schemeClr>
                      </a:solidFill>
                    </a:rPr>
                    <a:t>arr</a:t>
                  </a:r>
                  <a:endParaRPr kumimoji="1" lang="ko-KR" altLang="en-US" sz="1200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  <p:sp>
              <p:nvSpPr>
                <p:cNvPr id="22" name="직사각형 21">
                  <a:extLst>
                    <a:ext uri="{FF2B5EF4-FFF2-40B4-BE49-F238E27FC236}">
                      <a16:creationId xmlns:a16="http://schemas.microsoft.com/office/drawing/2014/main" id="{A67EFD08-EFB1-FC35-E866-F8F2AFDEE2A6}"/>
                    </a:ext>
                  </a:extLst>
                </p:cNvPr>
                <p:cNvSpPr/>
                <p:nvPr/>
              </p:nvSpPr>
              <p:spPr>
                <a:xfrm>
                  <a:off x="8816996" y="686313"/>
                  <a:ext cx="1443409" cy="248763"/>
                </a:xfrm>
                <a:prstGeom prst="rect">
                  <a:avLst/>
                </a:prstGeom>
                <a:noFill/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 sz="1200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  <p:sp>
              <p:nvSpPr>
                <p:cNvPr id="23" name="직사각형 22">
                  <a:extLst>
                    <a:ext uri="{FF2B5EF4-FFF2-40B4-BE49-F238E27FC236}">
                      <a16:creationId xmlns:a16="http://schemas.microsoft.com/office/drawing/2014/main" id="{77F9C2B7-08BC-1F38-D889-CFF6A872B57D}"/>
                    </a:ext>
                  </a:extLst>
                </p:cNvPr>
                <p:cNvSpPr/>
                <p:nvPr/>
              </p:nvSpPr>
              <p:spPr>
                <a:xfrm>
                  <a:off x="8824468" y="686313"/>
                  <a:ext cx="722933" cy="248763"/>
                </a:xfrm>
                <a:prstGeom prst="rect">
                  <a:avLst/>
                </a:prstGeom>
                <a:noFill/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R" sz="600" err="1">
                      <a:solidFill>
                        <a:schemeClr val="bg2">
                          <a:lumMod val="10000"/>
                        </a:schemeClr>
                      </a:solidFill>
                    </a:rPr>
                    <a:t>arr</a:t>
                  </a:r>
                  <a:r>
                    <a:rPr kumimoji="1" lang="en-US" altLang="ko-KR" sz="600">
                      <a:solidFill>
                        <a:schemeClr val="bg2">
                          <a:lumMod val="10000"/>
                        </a:schemeClr>
                      </a:solidFill>
                    </a:rPr>
                    <a:t>[0]</a:t>
                  </a:r>
                  <a:endParaRPr kumimoji="1" lang="ko-KR" altLang="en-US" sz="600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  <p:sp>
              <p:nvSpPr>
                <p:cNvPr id="24" name="직사각형 23">
                  <a:extLst>
                    <a:ext uri="{FF2B5EF4-FFF2-40B4-BE49-F238E27FC236}">
                      <a16:creationId xmlns:a16="http://schemas.microsoft.com/office/drawing/2014/main" id="{76D122C1-D208-488D-6219-B52116CD46C2}"/>
                    </a:ext>
                  </a:extLst>
                </p:cNvPr>
                <p:cNvSpPr/>
                <p:nvPr/>
              </p:nvSpPr>
              <p:spPr>
                <a:xfrm>
                  <a:off x="8818394" y="939381"/>
                  <a:ext cx="1443409" cy="248763"/>
                </a:xfrm>
                <a:prstGeom prst="rect">
                  <a:avLst/>
                </a:prstGeom>
                <a:noFill/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 sz="1200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  <p:sp>
              <p:nvSpPr>
                <p:cNvPr id="25" name="직사각형 24">
                  <a:extLst>
                    <a:ext uri="{FF2B5EF4-FFF2-40B4-BE49-F238E27FC236}">
                      <a16:creationId xmlns:a16="http://schemas.microsoft.com/office/drawing/2014/main" id="{91AAC14C-DFF3-04D9-6ADC-551006A72953}"/>
                    </a:ext>
                  </a:extLst>
                </p:cNvPr>
                <p:cNvSpPr/>
                <p:nvPr/>
              </p:nvSpPr>
              <p:spPr>
                <a:xfrm>
                  <a:off x="8825866" y="939381"/>
                  <a:ext cx="722933" cy="248763"/>
                </a:xfrm>
                <a:prstGeom prst="rect">
                  <a:avLst/>
                </a:prstGeom>
                <a:noFill/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R" sz="600" err="1">
                      <a:solidFill>
                        <a:schemeClr val="bg2">
                          <a:lumMod val="10000"/>
                        </a:schemeClr>
                      </a:solidFill>
                    </a:rPr>
                    <a:t>arr</a:t>
                  </a:r>
                  <a:r>
                    <a:rPr kumimoji="1" lang="en-US" altLang="ko-KR" sz="600">
                      <a:solidFill>
                        <a:schemeClr val="bg2">
                          <a:lumMod val="10000"/>
                        </a:schemeClr>
                      </a:solidFill>
                    </a:rPr>
                    <a:t>[0]</a:t>
                  </a:r>
                  <a:endParaRPr kumimoji="1" lang="ko-KR" altLang="en-US" sz="600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</p:grpSp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27" name="잉크 26">
                  <a:extLst>
                    <a:ext uri="{FF2B5EF4-FFF2-40B4-BE49-F238E27FC236}">
                      <a16:creationId xmlns:a16="http://schemas.microsoft.com/office/drawing/2014/main" id="{2A85F95B-8F3D-32E3-2C53-ED290C1C4828}"/>
                    </a:ext>
                  </a:extLst>
                </p14:cNvPr>
                <p14:cNvContentPartPr/>
                <p14:nvPr/>
              </p14:nvContentPartPr>
              <p14:xfrm>
                <a:off x="6679139" y="2805610"/>
                <a:ext cx="480600" cy="8640"/>
              </p14:xfrm>
            </p:contentPart>
          </mc:Choice>
          <mc:Fallback xmlns=""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2A85F95B-8F3D-32E3-2C53-ED290C1C4828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625499" y="2697610"/>
                  <a:ext cx="58824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28" name="잉크 27">
                  <a:extLst>
                    <a:ext uri="{FF2B5EF4-FFF2-40B4-BE49-F238E27FC236}">
                      <a16:creationId xmlns:a16="http://schemas.microsoft.com/office/drawing/2014/main" id="{F3142D67-4CB0-188A-EA32-E7A1631E1559}"/>
                    </a:ext>
                  </a:extLst>
                </p14:cNvPr>
                <p14:cNvContentPartPr/>
                <p14:nvPr/>
              </p14:nvContentPartPr>
              <p14:xfrm>
                <a:off x="6676979" y="4481770"/>
                <a:ext cx="477720" cy="360"/>
              </p14:xfrm>
            </p:contentPart>
          </mc:Choice>
          <mc:Fallback xmlns=""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F3142D67-4CB0-188A-EA32-E7A1631E1559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622979" y="4374130"/>
                  <a:ext cx="58536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29" name="잉크 28">
                  <a:extLst>
                    <a:ext uri="{FF2B5EF4-FFF2-40B4-BE49-F238E27FC236}">
                      <a16:creationId xmlns:a16="http://schemas.microsoft.com/office/drawing/2014/main" id="{359BBD3F-9FA6-EDCF-072D-AFEB848DA8E6}"/>
                    </a:ext>
                  </a:extLst>
                </p14:cNvPr>
                <p14:cNvContentPartPr/>
                <p14:nvPr/>
              </p14:nvContentPartPr>
              <p14:xfrm>
                <a:off x="6510299" y="5764810"/>
                <a:ext cx="671040" cy="19080"/>
              </p14:xfrm>
            </p:contentPart>
          </mc:Choice>
          <mc:Fallback xmlns="">
            <p:pic>
              <p:nvPicPr>
                <p:cNvPr id="29" name="잉크 28">
                  <a:extLst>
                    <a:ext uri="{FF2B5EF4-FFF2-40B4-BE49-F238E27FC236}">
                      <a16:creationId xmlns:a16="http://schemas.microsoft.com/office/drawing/2014/main" id="{359BBD3F-9FA6-EDCF-072D-AFEB848DA8E6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456299" y="5657170"/>
                  <a:ext cx="778680" cy="2347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B9DAE4D6-1252-992F-A0F2-C3984722EDFC}"/>
              </a:ext>
            </a:extLst>
          </p:cNvPr>
          <p:cNvSpPr txBox="1"/>
          <p:nvPr/>
        </p:nvSpPr>
        <p:spPr>
          <a:xfrm>
            <a:off x="3142919" y="6023707"/>
            <a:ext cx="6478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This</a:t>
            </a:r>
            <a:r>
              <a:rPr kumimoji="1" lang="ko-KR" altLang="en-US" dirty="0"/>
              <a:t> 바인딩은 평가 단계에 </a:t>
            </a:r>
            <a:r>
              <a:rPr kumimoji="1" lang="ko-KR" altLang="en-US" dirty="0" err="1"/>
              <a:t>렉시컬</a:t>
            </a:r>
            <a:r>
              <a:rPr kumimoji="1" lang="ko-KR" altLang="en-US" dirty="0"/>
              <a:t> 환경이 만들어질 때 결정 되는구나</a:t>
            </a:r>
            <a:r>
              <a:rPr kumimoji="1" lang="en-US" altLang="ko-KR" dirty="0"/>
              <a:t>!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24F0948-A681-BBC2-FB07-FDF8EC3B7F7F}"/>
              </a:ext>
            </a:extLst>
          </p:cNvPr>
          <p:cNvSpPr txBox="1"/>
          <p:nvPr/>
        </p:nvSpPr>
        <p:spPr>
          <a:xfrm>
            <a:off x="3759463" y="6354688"/>
            <a:ext cx="4673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함수를 호출되었을 때 평가 단계가 실행이 되었어</a:t>
            </a:r>
            <a:r>
              <a:rPr kumimoji="1" lang="en-US" altLang="ko-KR" dirty="0"/>
              <a:t>!</a:t>
            </a:r>
            <a:endParaRPr kumimoji="1"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22C6433-FA23-68D2-06C0-CCDC8491621D}"/>
              </a:ext>
            </a:extLst>
          </p:cNvPr>
          <p:cNvSpPr/>
          <p:nvPr/>
        </p:nvSpPr>
        <p:spPr>
          <a:xfrm>
            <a:off x="-62089" y="-109406"/>
            <a:ext cx="12316178" cy="7032978"/>
          </a:xfrm>
          <a:prstGeom prst="rect">
            <a:avLst/>
          </a:prstGeom>
          <a:solidFill>
            <a:schemeClr val="accent4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5A53D3-6B09-135D-3623-A55C07677A2B}"/>
              </a:ext>
            </a:extLst>
          </p:cNvPr>
          <p:cNvSpPr txBox="1"/>
          <p:nvPr/>
        </p:nvSpPr>
        <p:spPr>
          <a:xfrm>
            <a:off x="4625699" y="2813422"/>
            <a:ext cx="399746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</a:rPr>
              <a:t>호출 할 때</a:t>
            </a:r>
            <a:r>
              <a:rPr lang="en-US" altLang="ko-KR" sz="4000" b="1" dirty="0">
                <a:solidFill>
                  <a:srgbClr val="FF0000"/>
                </a:solidFill>
              </a:rPr>
              <a:t>!!!!!!!!</a:t>
            </a:r>
            <a:endParaRPr lang="ko-KR" altLang="en-US" sz="4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581321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1B9C5DAC-6746-1E18-3E90-AEE4ADAFF056}"/>
              </a:ext>
            </a:extLst>
          </p:cNvPr>
          <p:cNvSpPr txBox="1"/>
          <p:nvPr/>
        </p:nvSpPr>
        <p:spPr>
          <a:xfrm>
            <a:off x="541155" y="337386"/>
            <a:ext cx="43027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/>
              <a:t>2.3 this</a:t>
            </a:r>
            <a:r>
              <a:rPr kumimoji="1" lang="ko-KR" altLang="en-US" sz="2400" dirty="0"/>
              <a:t>바인딩은 어떻게 이뤄져</a:t>
            </a:r>
            <a:r>
              <a:rPr kumimoji="1" lang="en-US" altLang="ko-KR" sz="2400" dirty="0"/>
              <a:t>?</a:t>
            </a:r>
            <a:endParaRPr kumimoji="1" lang="ko-KR" altLang="en-US" sz="2400" dirty="0">
              <a:solidFill>
                <a:srgbClr val="0070C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598976D-609B-69C8-0B29-2BC886D5ECF8}"/>
              </a:ext>
            </a:extLst>
          </p:cNvPr>
          <p:cNvSpPr txBox="1"/>
          <p:nvPr/>
        </p:nvSpPr>
        <p:spPr>
          <a:xfrm>
            <a:off x="4714240" y="558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FA1BCC-B949-AEC6-21BB-B6E7E6CC77E5}"/>
              </a:ext>
            </a:extLst>
          </p:cNvPr>
          <p:cNvSpPr txBox="1"/>
          <p:nvPr/>
        </p:nvSpPr>
        <p:spPr>
          <a:xfrm>
            <a:off x="668326" y="2169971"/>
            <a:ext cx="4230645" cy="20159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500" i="1"/>
              <a:t>내가 그의 이름을 </a:t>
            </a:r>
            <a:r>
              <a:rPr kumimoji="1" lang="ko-KR" altLang="en-US" sz="2500" i="1">
                <a:solidFill>
                  <a:srgbClr val="FF0000"/>
                </a:solidFill>
              </a:rPr>
              <a:t>불러</a:t>
            </a:r>
            <a:r>
              <a:rPr kumimoji="1" lang="ko-KR" altLang="en-US" sz="2500" i="1"/>
              <a:t>주었을 때 </a:t>
            </a:r>
            <a:endParaRPr kumimoji="1" lang="en-US" altLang="ko-KR" sz="2500" i="1"/>
          </a:p>
          <a:p>
            <a:r>
              <a:rPr kumimoji="1" lang="ko-KR" altLang="en-US" sz="2500" i="1"/>
              <a:t>그는 나에게 와서 </a:t>
            </a:r>
            <a:endParaRPr kumimoji="1" lang="en-US" altLang="ko-KR" sz="2500" i="1"/>
          </a:p>
          <a:p>
            <a:r>
              <a:rPr kumimoji="1" lang="ko-KR" altLang="en-US" sz="2500" i="1">
                <a:solidFill>
                  <a:srgbClr val="FF0000"/>
                </a:solidFill>
              </a:rPr>
              <a:t>꽃</a:t>
            </a:r>
            <a:r>
              <a:rPr kumimoji="1" lang="ko-KR" altLang="en-US" sz="2500" i="1"/>
              <a:t>이 되었다</a:t>
            </a:r>
            <a:r>
              <a:rPr kumimoji="1" lang="en-US" altLang="ko-KR" sz="2500" i="1"/>
              <a:t>.</a:t>
            </a:r>
          </a:p>
          <a:p>
            <a:endParaRPr kumimoji="1" lang="en-US" altLang="ko-KR" sz="2500" i="1"/>
          </a:p>
          <a:p>
            <a:r>
              <a:rPr kumimoji="1" lang="ko-KR" altLang="en-US" sz="2500" i="1"/>
              <a:t>꽃 </a:t>
            </a:r>
            <a:r>
              <a:rPr kumimoji="1" lang="en-US" altLang="ko-KR" sz="2500" i="1"/>
              <a:t>–</a:t>
            </a:r>
            <a:r>
              <a:rPr kumimoji="1" lang="ko-KR" altLang="en-US" sz="2500" i="1"/>
              <a:t> 김춘수</a:t>
            </a:r>
          </a:p>
        </p:txBody>
      </p:sp>
    </p:spTree>
    <p:extLst>
      <p:ext uri="{BB962C8B-B14F-4D97-AF65-F5344CB8AC3E}">
        <p14:creationId xmlns:p14="http://schemas.microsoft.com/office/powerpoint/2010/main" val="317023975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1B9C5DAC-6746-1E18-3E90-AEE4ADAFF056}"/>
              </a:ext>
            </a:extLst>
          </p:cNvPr>
          <p:cNvSpPr txBox="1"/>
          <p:nvPr/>
        </p:nvSpPr>
        <p:spPr>
          <a:xfrm>
            <a:off x="541155" y="337386"/>
            <a:ext cx="43027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/>
              <a:t>2.3 this</a:t>
            </a:r>
            <a:r>
              <a:rPr kumimoji="1" lang="ko-KR" altLang="en-US" sz="2400" dirty="0"/>
              <a:t>바인딩은 어떻게 이뤄져</a:t>
            </a:r>
            <a:r>
              <a:rPr kumimoji="1" lang="en-US" altLang="ko-KR" sz="2400" dirty="0"/>
              <a:t>?</a:t>
            </a:r>
            <a:endParaRPr kumimoji="1" lang="ko-KR" altLang="en-US" sz="2400" dirty="0">
              <a:solidFill>
                <a:srgbClr val="0070C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598976D-609B-69C8-0B29-2BC886D5ECF8}"/>
              </a:ext>
            </a:extLst>
          </p:cNvPr>
          <p:cNvSpPr txBox="1"/>
          <p:nvPr/>
        </p:nvSpPr>
        <p:spPr>
          <a:xfrm>
            <a:off x="4714240" y="558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FA1BCC-B949-AEC6-21BB-B6E7E6CC77E5}"/>
              </a:ext>
            </a:extLst>
          </p:cNvPr>
          <p:cNvSpPr txBox="1"/>
          <p:nvPr/>
        </p:nvSpPr>
        <p:spPr>
          <a:xfrm>
            <a:off x="1097308" y="2169971"/>
            <a:ext cx="4230645" cy="20159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500" i="1"/>
              <a:t>내가 그의 이름을 </a:t>
            </a:r>
            <a:r>
              <a:rPr kumimoji="1" lang="ko-KR" altLang="en-US" sz="2500" i="1">
                <a:solidFill>
                  <a:srgbClr val="FF0000"/>
                </a:solidFill>
              </a:rPr>
              <a:t>불러</a:t>
            </a:r>
            <a:r>
              <a:rPr kumimoji="1" lang="ko-KR" altLang="en-US" sz="2500" i="1"/>
              <a:t>주었을 때 </a:t>
            </a:r>
            <a:endParaRPr kumimoji="1" lang="en-US" altLang="ko-KR" sz="2500" i="1"/>
          </a:p>
          <a:p>
            <a:r>
              <a:rPr kumimoji="1" lang="ko-KR" altLang="en-US" sz="2500" i="1"/>
              <a:t>그는 나에게 와서 </a:t>
            </a:r>
            <a:endParaRPr kumimoji="1" lang="en-US" altLang="ko-KR" sz="2500" i="1"/>
          </a:p>
          <a:p>
            <a:r>
              <a:rPr kumimoji="1" lang="ko-KR" altLang="en-US" sz="2500" i="1">
                <a:solidFill>
                  <a:srgbClr val="FF0000"/>
                </a:solidFill>
              </a:rPr>
              <a:t>꽃</a:t>
            </a:r>
            <a:r>
              <a:rPr kumimoji="1" lang="ko-KR" altLang="en-US" sz="2500" i="1"/>
              <a:t>이 되었다</a:t>
            </a:r>
            <a:r>
              <a:rPr kumimoji="1" lang="en-US" altLang="ko-KR" sz="2500" i="1"/>
              <a:t>.</a:t>
            </a:r>
          </a:p>
          <a:p>
            <a:endParaRPr kumimoji="1" lang="en-US" altLang="ko-KR" sz="2500" i="1"/>
          </a:p>
          <a:p>
            <a:r>
              <a:rPr kumimoji="1" lang="ko-KR" altLang="en-US" sz="2500" i="1"/>
              <a:t>꽃 </a:t>
            </a:r>
            <a:r>
              <a:rPr kumimoji="1" lang="en-US" altLang="ko-KR" sz="2500" i="1"/>
              <a:t>–</a:t>
            </a:r>
            <a:r>
              <a:rPr kumimoji="1" lang="ko-KR" altLang="en-US" sz="2500" i="1"/>
              <a:t> 김춘수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F76C514-92DC-03CB-E540-4AF1E2BF90EF}"/>
              </a:ext>
            </a:extLst>
          </p:cNvPr>
          <p:cNvSpPr txBox="1"/>
          <p:nvPr/>
        </p:nvSpPr>
        <p:spPr>
          <a:xfrm>
            <a:off x="7197390" y="2169971"/>
            <a:ext cx="3310522" cy="20159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500" i="1"/>
              <a:t>내가 그를 </a:t>
            </a:r>
            <a:r>
              <a:rPr kumimoji="1" lang="ko-KR" altLang="en-US" sz="2500" i="1" err="1">
                <a:solidFill>
                  <a:srgbClr val="FF0000"/>
                </a:solidFill>
              </a:rPr>
              <a:t>호출</a:t>
            </a:r>
            <a:r>
              <a:rPr kumimoji="1" lang="ko-KR" altLang="en-US" sz="2500" i="1" err="1"/>
              <a:t>했을을</a:t>
            </a:r>
            <a:r>
              <a:rPr kumimoji="1" lang="ko-KR" altLang="en-US" sz="2500" i="1"/>
              <a:t> 때 </a:t>
            </a:r>
            <a:endParaRPr kumimoji="1" lang="en-US" altLang="ko-KR" sz="2500" i="1"/>
          </a:p>
          <a:p>
            <a:r>
              <a:rPr kumimoji="1" lang="ko-KR" altLang="en-US" sz="2500" i="1"/>
              <a:t>그에게 </a:t>
            </a:r>
            <a:r>
              <a:rPr kumimoji="1" lang="ko-KR" altLang="en-US" sz="2500" i="1">
                <a:solidFill>
                  <a:srgbClr val="FF0000"/>
                </a:solidFill>
              </a:rPr>
              <a:t>나</a:t>
            </a:r>
            <a:r>
              <a:rPr kumimoji="1" lang="ko-KR" altLang="en-US" sz="2500" i="1"/>
              <a:t>는</a:t>
            </a:r>
            <a:endParaRPr kumimoji="1" lang="en-US" altLang="ko-KR" sz="2500" i="1"/>
          </a:p>
          <a:p>
            <a:r>
              <a:rPr kumimoji="1" lang="en-US" altLang="ko-KR" sz="2500" i="1">
                <a:solidFill>
                  <a:srgbClr val="FF0000"/>
                </a:solidFill>
              </a:rPr>
              <a:t>this</a:t>
            </a:r>
            <a:r>
              <a:rPr kumimoji="1" lang="ko-KR" altLang="en-US" sz="2500" i="1"/>
              <a:t>가 되었다</a:t>
            </a:r>
            <a:r>
              <a:rPr kumimoji="1" lang="en-US" altLang="ko-KR" sz="2500" i="1"/>
              <a:t>.</a:t>
            </a:r>
          </a:p>
          <a:p>
            <a:endParaRPr kumimoji="1" lang="en-US" altLang="ko-KR" sz="2500" i="1"/>
          </a:p>
          <a:p>
            <a:r>
              <a:rPr kumimoji="1" lang="en-US" altLang="ko-KR" sz="2500" i="1"/>
              <a:t>this</a:t>
            </a:r>
            <a:r>
              <a:rPr kumimoji="1" lang="ko-KR" altLang="en-US" sz="2500" i="1"/>
              <a:t> </a:t>
            </a:r>
            <a:r>
              <a:rPr kumimoji="1" lang="en-US" altLang="ko-KR" sz="2500" i="1"/>
              <a:t>–</a:t>
            </a:r>
            <a:r>
              <a:rPr kumimoji="1" lang="ko-KR" altLang="en-US" sz="2500" i="1"/>
              <a:t> </a:t>
            </a:r>
            <a:r>
              <a:rPr kumimoji="1" lang="en-US" altLang="ko-KR" sz="2500" i="1"/>
              <a:t>JavaScript</a:t>
            </a:r>
            <a:endParaRPr kumimoji="1" lang="ko-KR" altLang="en-US" sz="2500" i="1"/>
          </a:p>
        </p:txBody>
      </p:sp>
    </p:spTree>
    <p:extLst>
      <p:ext uri="{BB962C8B-B14F-4D97-AF65-F5344CB8AC3E}">
        <p14:creationId xmlns:p14="http://schemas.microsoft.com/office/powerpoint/2010/main" val="320726691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1B9C5DAC-6746-1E18-3E90-AEE4ADAFF056}"/>
              </a:ext>
            </a:extLst>
          </p:cNvPr>
          <p:cNvSpPr txBox="1"/>
          <p:nvPr/>
        </p:nvSpPr>
        <p:spPr>
          <a:xfrm>
            <a:off x="541155" y="337386"/>
            <a:ext cx="43027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/>
              <a:t>2.3 this</a:t>
            </a:r>
            <a:r>
              <a:rPr kumimoji="1" lang="ko-KR" altLang="en-US" sz="2400" dirty="0"/>
              <a:t>바인딩은 어떻게 이뤄져</a:t>
            </a:r>
            <a:r>
              <a:rPr kumimoji="1" lang="en-US" altLang="ko-KR" sz="2400" dirty="0"/>
              <a:t>?</a:t>
            </a:r>
            <a:endParaRPr kumimoji="1" lang="ko-KR" altLang="en-US" sz="2400" dirty="0">
              <a:solidFill>
                <a:srgbClr val="0070C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3F5110-0F6E-940D-F6A7-308F72460171}"/>
              </a:ext>
            </a:extLst>
          </p:cNvPr>
          <p:cNvSpPr txBox="1"/>
          <p:nvPr/>
        </p:nvSpPr>
        <p:spPr>
          <a:xfrm>
            <a:off x="3048000" y="2936892"/>
            <a:ext cx="60960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3000"/>
              <a:t>this</a:t>
            </a:r>
            <a:r>
              <a:rPr kumimoji="1" lang="ko-KR" altLang="en-US" sz="3000"/>
              <a:t>는 </a:t>
            </a:r>
            <a:r>
              <a:rPr kumimoji="1" lang="ko-KR" altLang="en-US" sz="3000">
                <a:solidFill>
                  <a:srgbClr val="FF0000"/>
                </a:solidFill>
              </a:rPr>
              <a:t>호출</a:t>
            </a:r>
            <a:r>
              <a:rPr kumimoji="1" lang="ko-KR" altLang="en-US" sz="3000"/>
              <a:t>되었을 때 결정된다</a:t>
            </a:r>
            <a:r>
              <a:rPr kumimoji="1" lang="en-US" altLang="ko-KR" sz="3000"/>
              <a:t>.</a:t>
            </a:r>
            <a:r>
              <a:rPr kumimoji="1" lang="ko-KR" altLang="en-US" sz="30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5289295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1B9C5DAC-6746-1E18-3E90-AEE4ADAFF056}"/>
              </a:ext>
            </a:extLst>
          </p:cNvPr>
          <p:cNvSpPr txBox="1"/>
          <p:nvPr/>
        </p:nvSpPr>
        <p:spPr>
          <a:xfrm>
            <a:off x="541155" y="337386"/>
            <a:ext cx="43027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/>
              <a:t>2.3 this</a:t>
            </a:r>
            <a:r>
              <a:rPr kumimoji="1" lang="ko-KR" altLang="en-US" sz="2400" dirty="0"/>
              <a:t>바인딩은 어떻게 이뤄져</a:t>
            </a:r>
            <a:r>
              <a:rPr kumimoji="1" lang="en-US" altLang="ko-KR" sz="2400" dirty="0"/>
              <a:t>?</a:t>
            </a:r>
            <a:endParaRPr kumimoji="1" lang="ko-KR" altLang="en-US" sz="2400" dirty="0">
              <a:solidFill>
                <a:srgbClr val="0070C0"/>
              </a:solidFill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846D027-9F8F-F26D-DC85-9F37E3DA5C37}"/>
              </a:ext>
            </a:extLst>
          </p:cNvPr>
          <p:cNvGraphicFramePr>
            <a:graphicFrameLocks noGrp="1"/>
          </p:cNvGraphicFramePr>
          <p:nvPr/>
        </p:nvGraphicFramePr>
        <p:xfrm>
          <a:off x="2032000" y="2477346"/>
          <a:ext cx="81280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925836834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12470094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함수 호출 방식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this</a:t>
                      </a:r>
                      <a:r>
                        <a:rPr lang="ko-KR" altLang="en-US"/>
                        <a:t>값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77432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일반 함수로서 호출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전역 객체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49147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메서드로서 호출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메서드가 속한 객체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7469477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E3F5110-0F6E-940D-F6A7-308F72460171}"/>
              </a:ext>
            </a:extLst>
          </p:cNvPr>
          <p:cNvSpPr txBox="1"/>
          <p:nvPr/>
        </p:nvSpPr>
        <p:spPr>
          <a:xfrm>
            <a:off x="3048000" y="1453532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2000"/>
              <a:t>this</a:t>
            </a:r>
            <a:r>
              <a:rPr kumimoji="1" lang="ko-KR" altLang="en-US" sz="2000"/>
              <a:t>는 </a:t>
            </a:r>
            <a:r>
              <a:rPr kumimoji="1" lang="ko-KR" altLang="en-US" sz="2000">
                <a:solidFill>
                  <a:srgbClr val="FF0000"/>
                </a:solidFill>
              </a:rPr>
              <a:t>호출</a:t>
            </a:r>
            <a:r>
              <a:rPr kumimoji="1" lang="ko-KR" altLang="en-US" sz="2000"/>
              <a:t>되었을 때 결정된다</a:t>
            </a:r>
            <a:r>
              <a:rPr kumimoji="1" lang="en-US" altLang="ko-KR" sz="2000"/>
              <a:t>.</a:t>
            </a:r>
            <a:r>
              <a:rPr kumimoji="1" lang="ko-KR" altLang="en-US" sz="20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085059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1B9C5DAC-6746-1E18-3E90-AEE4ADAFF056}"/>
              </a:ext>
            </a:extLst>
          </p:cNvPr>
          <p:cNvSpPr txBox="1"/>
          <p:nvPr/>
        </p:nvSpPr>
        <p:spPr>
          <a:xfrm>
            <a:off x="541155" y="337386"/>
            <a:ext cx="43027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/>
              <a:t>2.3 this</a:t>
            </a:r>
            <a:r>
              <a:rPr kumimoji="1" lang="ko-KR" altLang="en-US" sz="2400" dirty="0"/>
              <a:t>바인딩은 어떻게 이뤄져</a:t>
            </a:r>
            <a:r>
              <a:rPr kumimoji="1" lang="en-US" altLang="ko-KR" sz="2400" dirty="0"/>
              <a:t>?</a:t>
            </a:r>
            <a:endParaRPr kumimoji="1" lang="ko-KR" altLang="en-US" sz="2400" dirty="0">
              <a:solidFill>
                <a:srgbClr val="0070C0"/>
              </a:solidFill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846D027-9F8F-F26D-DC85-9F37E3DA5C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0864276"/>
              </p:ext>
            </p:extLst>
          </p:nvPr>
        </p:nvGraphicFramePr>
        <p:xfrm>
          <a:off x="2032000" y="2477346"/>
          <a:ext cx="81280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925836834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12470094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메서드로서 호출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this</a:t>
                      </a:r>
                      <a:r>
                        <a:rPr lang="ko-KR" altLang="en-US"/>
                        <a:t>값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77432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객체의 메서드로서 호출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메서드를 호출한 객체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49147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생성자 함수의 메서드로서 호출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생성자 함수가 미래에 생성할 인스턴스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7469477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E3F5110-0F6E-940D-F6A7-308F72460171}"/>
              </a:ext>
            </a:extLst>
          </p:cNvPr>
          <p:cNvSpPr txBox="1"/>
          <p:nvPr/>
        </p:nvSpPr>
        <p:spPr>
          <a:xfrm>
            <a:off x="3048000" y="1453532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2000"/>
              <a:t>this</a:t>
            </a:r>
            <a:r>
              <a:rPr kumimoji="1" lang="ko-KR" altLang="en-US" sz="2000"/>
              <a:t>는 </a:t>
            </a:r>
            <a:r>
              <a:rPr kumimoji="1" lang="ko-KR" altLang="en-US" sz="2000">
                <a:solidFill>
                  <a:srgbClr val="FF0000"/>
                </a:solidFill>
              </a:rPr>
              <a:t>호출</a:t>
            </a:r>
            <a:r>
              <a:rPr kumimoji="1" lang="ko-KR" altLang="en-US" sz="2000"/>
              <a:t>되었을 때 결정된다</a:t>
            </a:r>
            <a:r>
              <a:rPr kumimoji="1" lang="en-US" altLang="ko-KR" sz="2000"/>
              <a:t>.</a:t>
            </a:r>
            <a:r>
              <a:rPr kumimoji="1" lang="ko-KR" altLang="en-US" sz="20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9505467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1B9C5DAC-6746-1E18-3E90-AEE4ADAFF056}"/>
              </a:ext>
            </a:extLst>
          </p:cNvPr>
          <p:cNvSpPr txBox="1"/>
          <p:nvPr/>
        </p:nvSpPr>
        <p:spPr>
          <a:xfrm>
            <a:off x="541155" y="337386"/>
            <a:ext cx="43027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/>
              <a:t>2.3 this</a:t>
            </a:r>
            <a:r>
              <a:rPr kumimoji="1" lang="ko-KR" altLang="en-US" sz="2400" dirty="0"/>
              <a:t>바인딩은 어떻게 이뤄져</a:t>
            </a:r>
            <a:r>
              <a:rPr kumimoji="1" lang="en-US" altLang="ko-KR" sz="2400" dirty="0"/>
              <a:t>?</a:t>
            </a:r>
            <a:endParaRPr kumimoji="1" lang="ko-KR" altLang="en-US" sz="2400" dirty="0">
              <a:solidFill>
                <a:srgbClr val="0070C0"/>
              </a:solidFill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846D027-9F8F-F26D-DC85-9F37E3DA5C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6177425"/>
              </p:ext>
            </p:extLst>
          </p:nvPr>
        </p:nvGraphicFramePr>
        <p:xfrm>
          <a:off x="2032000" y="2477346"/>
          <a:ext cx="8128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925836834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12470094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함수 호출 방식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this</a:t>
                      </a:r>
                      <a:r>
                        <a:rPr lang="ko-KR" altLang="en-US"/>
                        <a:t>값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77432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/>
                        <a:t>일반 함수로서 호출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전역 객체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49147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/>
                        <a:t>객체의 메서드로서 호출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/>
                        <a:t>메서드를 호출한 객체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74694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/>
                        <a:t>생성자 함수의 메서드로서 호출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생성자 함수가 미래에 생성할 인스턴스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990110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E3F5110-0F6E-940D-F6A7-308F72460171}"/>
              </a:ext>
            </a:extLst>
          </p:cNvPr>
          <p:cNvSpPr txBox="1"/>
          <p:nvPr/>
        </p:nvSpPr>
        <p:spPr>
          <a:xfrm>
            <a:off x="3048000" y="1453532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2000"/>
              <a:t>this</a:t>
            </a:r>
            <a:r>
              <a:rPr kumimoji="1" lang="ko-KR" altLang="en-US" sz="2000"/>
              <a:t>는 </a:t>
            </a:r>
            <a:r>
              <a:rPr kumimoji="1" lang="ko-KR" altLang="en-US" sz="2000">
                <a:solidFill>
                  <a:srgbClr val="FF0000"/>
                </a:solidFill>
              </a:rPr>
              <a:t>호출</a:t>
            </a:r>
            <a:r>
              <a:rPr kumimoji="1" lang="ko-KR" altLang="en-US" sz="2000"/>
              <a:t>되었을 때 결정된다</a:t>
            </a:r>
            <a:r>
              <a:rPr kumimoji="1" lang="en-US" altLang="ko-KR" sz="2000"/>
              <a:t>.</a:t>
            </a:r>
            <a:r>
              <a:rPr kumimoji="1" lang="ko-KR" altLang="en-US" sz="20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6374544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3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77B88BF-C076-44AE-9D15-FD9C3544155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92FF242B-6E9C-41EE-ACAD-471F1E061F41}"/>
              </a:ext>
            </a:extLst>
          </p:cNvPr>
          <p:cNvGrpSpPr/>
          <p:nvPr/>
        </p:nvGrpSpPr>
        <p:grpSpPr>
          <a:xfrm>
            <a:off x="901700" y="2721114"/>
            <a:ext cx="3985386" cy="1415772"/>
            <a:chOff x="901700" y="2721114"/>
            <a:chExt cx="3985386" cy="141577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A2DCC3D-051E-42FD-AA6D-78ABFF7996F4}"/>
                </a:ext>
              </a:extLst>
            </p:cNvPr>
            <p:cNvSpPr txBox="1"/>
            <p:nvPr/>
          </p:nvSpPr>
          <p:spPr>
            <a:xfrm>
              <a:off x="901700" y="2721114"/>
              <a:ext cx="2093843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400">
                  <a:latin typeface="+mj-lt"/>
                </a:rPr>
                <a:t>Step 3</a:t>
              </a:r>
              <a:endParaRPr lang="ko-KR" altLang="en-US" sz="4400">
                <a:latin typeface="+mj-lt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EBBA393-00D1-4319-BAA3-0B788B873931}"/>
                </a:ext>
              </a:extLst>
            </p:cNvPr>
            <p:cNvSpPr txBox="1"/>
            <p:nvPr/>
          </p:nvSpPr>
          <p:spPr>
            <a:xfrm>
              <a:off x="901700" y="3490555"/>
              <a:ext cx="398538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/>
                <a:t>JS</a:t>
              </a:r>
              <a:r>
                <a:rPr lang="ko-KR" altLang="en-US" sz="3600"/>
                <a:t> 걔는 </a:t>
              </a:r>
              <a:r>
                <a:rPr lang="ko-KR" altLang="en-US" sz="3600" err="1"/>
                <a:t>왜그랬데</a:t>
              </a:r>
              <a:r>
                <a:rPr lang="en-US" altLang="ko-KR" sz="3600"/>
                <a:t>..? </a:t>
              </a:r>
              <a:endParaRPr lang="ko-KR" altLang="en-US" sz="3600" spc="-300"/>
            </a:p>
          </p:txBody>
        </p:sp>
      </p:grpSp>
    </p:spTree>
    <p:extLst>
      <p:ext uri="{BB962C8B-B14F-4D97-AF65-F5344CB8AC3E}">
        <p14:creationId xmlns:p14="http://schemas.microsoft.com/office/powerpoint/2010/main" val="28431126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DE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921DE68-E754-4D80-8D0A-8A087AF93E2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770ABAF4-B7D7-4451-86D1-13ABD2AFC6F3}"/>
              </a:ext>
            </a:extLst>
          </p:cNvPr>
          <p:cNvGrpSpPr/>
          <p:nvPr/>
        </p:nvGrpSpPr>
        <p:grpSpPr>
          <a:xfrm>
            <a:off x="901700" y="2721114"/>
            <a:ext cx="4108817" cy="1415772"/>
            <a:chOff x="901700" y="2721114"/>
            <a:chExt cx="4108817" cy="141577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375DB5D-21C7-4AF7-83F4-2F90A21B484B}"/>
                </a:ext>
              </a:extLst>
            </p:cNvPr>
            <p:cNvSpPr txBox="1"/>
            <p:nvPr/>
          </p:nvSpPr>
          <p:spPr>
            <a:xfrm>
              <a:off x="901700" y="2721114"/>
              <a:ext cx="1983235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400">
                  <a:latin typeface="+mj-lt"/>
                </a:rPr>
                <a:t>Step 1</a:t>
              </a:r>
              <a:endParaRPr lang="ko-KR" altLang="en-US" sz="4400">
                <a:latin typeface="+mj-lt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17CE3DC-31B7-4866-BC2D-23230B56C9A7}"/>
                </a:ext>
              </a:extLst>
            </p:cNvPr>
            <p:cNvSpPr txBox="1"/>
            <p:nvPr/>
          </p:nvSpPr>
          <p:spPr>
            <a:xfrm>
              <a:off x="901700" y="3490555"/>
              <a:ext cx="410881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/>
                <a:t>그래서 </a:t>
              </a:r>
              <a:r>
                <a:rPr lang="en-US" altLang="ko-KR" sz="3600"/>
                <a:t>this</a:t>
              </a:r>
              <a:r>
                <a:rPr lang="ko-KR" altLang="en-US" sz="3600"/>
                <a:t>가 </a:t>
              </a:r>
              <a:r>
                <a:rPr lang="ko-KR" altLang="en-US" sz="3600" err="1"/>
                <a:t>뭔데</a:t>
              </a:r>
              <a:r>
                <a:rPr lang="en-US" altLang="ko-KR" sz="3600"/>
                <a:t>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6047998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910C1360-9397-A9FC-78EC-9569BD0E25FD}"/>
              </a:ext>
            </a:extLst>
          </p:cNvPr>
          <p:cNvSpPr txBox="1"/>
          <p:nvPr/>
        </p:nvSpPr>
        <p:spPr>
          <a:xfrm>
            <a:off x="541155" y="337386"/>
            <a:ext cx="25202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/>
              <a:t>3.1 This</a:t>
            </a:r>
            <a:r>
              <a:rPr kumimoji="1" lang="ko-KR" altLang="en-US" sz="2400"/>
              <a:t>의 문제점</a:t>
            </a:r>
            <a:endParaRPr kumimoji="1" lang="ko-KR" altLang="en-US" sz="2400">
              <a:solidFill>
                <a:srgbClr val="0070C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D8F53A-E166-BA19-E469-67623A3249FD}"/>
              </a:ext>
            </a:extLst>
          </p:cNvPr>
          <p:cNvSpPr txBox="1"/>
          <p:nvPr/>
        </p:nvSpPr>
        <p:spPr>
          <a:xfrm>
            <a:off x="3982852" y="5008942"/>
            <a:ext cx="45961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/>
              <a:t>This</a:t>
            </a:r>
            <a:r>
              <a:rPr kumimoji="1" lang="ko-KR" altLang="en-US" sz="2000"/>
              <a:t>는 </a:t>
            </a:r>
            <a:r>
              <a:rPr kumimoji="1" lang="ko-KR" altLang="en-US" sz="2000" err="1"/>
              <a:t>자기자신이니깐</a:t>
            </a:r>
            <a:r>
              <a:rPr kumimoji="1" lang="ko-KR" altLang="en-US" sz="2000"/>
              <a:t> </a:t>
            </a:r>
            <a:r>
              <a:rPr kumimoji="1" lang="en-US" altLang="ko-KR" sz="2000"/>
              <a:t>obj</a:t>
            </a:r>
            <a:r>
              <a:rPr kumimoji="1" lang="ko-KR" altLang="en-US" sz="2000"/>
              <a:t>가 들어가겠네</a:t>
            </a:r>
            <a:r>
              <a:rPr kumimoji="1" lang="en-US" altLang="ko-KR" sz="2000"/>
              <a:t>~</a:t>
            </a:r>
            <a:endParaRPr kumimoji="1" lang="ko-KR" altLang="en-US" sz="200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B0C0479-E4A2-7705-9D7A-E42DABC3FE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5633" y="1279214"/>
            <a:ext cx="7690568" cy="2669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91907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910C1360-9397-A9FC-78EC-9569BD0E25FD}"/>
              </a:ext>
            </a:extLst>
          </p:cNvPr>
          <p:cNvSpPr txBox="1"/>
          <p:nvPr/>
        </p:nvSpPr>
        <p:spPr>
          <a:xfrm>
            <a:off x="541155" y="337386"/>
            <a:ext cx="25202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/>
              <a:t>3.1 This</a:t>
            </a:r>
            <a:r>
              <a:rPr kumimoji="1" lang="ko-KR" altLang="en-US" sz="2400"/>
              <a:t>의 문제점</a:t>
            </a:r>
            <a:endParaRPr kumimoji="1" lang="ko-KR" altLang="en-US" sz="2400">
              <a:solidFill>
                <a:srgbClr val="0070C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D8F53A-E166-BA19-E469-67623A3249FD}"/>
              </a:ext>
            </a:extLst>
          </p:cNvPr>
          <p:cNvSpPr txBox="1"/>
          <p:nvPr/>
        </p:nvSpPr>
        <p:spPr>
          <a:xfrm>
            <a:off x="4446766" y="5769593"/>
            <a:ext cx="3336170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5000"/>
              <a:t>??</a:t>
            </a:r>
            <a:r>
              <a:rPr kumimoji="1" lang="ko-KR" altLang="en-US" sz="5000" err="1"/>
              <a:t>어라라</a:t>
            </a:r>
            <a:r>
              <a:rPr kumimoji="1" lang="en-US" altLang="ko-KR" sz="5000"/>
              <a:t>??</a:t>
            </a:r>
            <a:endParaRPr kumimoji="1" lang="ko-KR" altLang="en-US" sz="500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4C92D2C-FBEB-3817-780B-6F9C3D1AF5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5633" y="1279214"/>
            <a:ext cx="7690568" cy="266993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D18E2C4-450D-6A2B-5109-E0F593AF95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5839" y="4418372"/>
            <a:ext cx="3810156" cy="1137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76305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910C1360-9397-A9FC-78EC-9569BD0E25FD}"/>
              </a:ext>
            </a:extLst>
          </p:cNvPr>
          <p:cNvSpPr txBox="1"/>
          <p:nvPr/>
        </p:nvSpPr>
        <p:spPr>
          <a:xfrm>
            <a:off x="541155" y="337386"/>
            <a:ext cx="24352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/>
              <a:t>3.1 This</a:t>
            </a:r>
            <a:r>
              <a:rPr kumimoji="1" lang="ko-KR" altLang="en-US" sz="2400"/>
              <a:t>의 문제점</a:t>
            </a:r>
            <a:endParaRPr kumimoji="1" lang="ko-KR" altLang="en-US" sz="2400">
              <a:solidFill>
                <a:srgbClr val="0070C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DFD4D1-1615-E718-2832-23B814D9648C}"/>
              </a:ext>
            </a:extLst>
          </p:cNvPr>
          <p:cNvSpPr txBox="1"/>
          <p:nvPr/>
        </p:nvSpPr>
        <p:spPr>
          <a:xfrm>
            <a:off x="5182060" y="1190768"/>
            <a:ext cx="167866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000"/>
              <a:t>ES5 </a:t>
            </a:r>
            <a:r>
              <a:rPr kumimoji="1" lang="ko-KR" altLang="en-US" sz="3000"/>
              <a:t>이전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D25C831-D394-3AA0-DDCB-71EDCBEF90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4384" y="1957895"/>
            <a:ext cx="7183231" cy="294220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C1E121B-BEEC-72BB-14CD-D9EC3BEB96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7319" y="5271165"/>
            <a:ext cx="4317359" cy="1328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113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910C1360-9397-A9FC-78EC-9569BD0E25FD}"/>
              </a:ext>
            </a:extLst>
          </p:cNvPr>
          <p:cNvSpPr txBox="1"/>
          <p:nvPr/>
        </p:nvSpPr>
        <p:spPr>
          <a:xfrm>
            <a:off x="541155" y="337386"/>
            <a:ext cx="24352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/>
              <a:t>3.1 This</a:t>
            </a:r>
            <a:r>
              <a:rPr kumimoji="1" lang="ko-KR" altLang="en-US" sz="2400"/>
              <a:t>의 문제점</a:t>
            </a:r>
            <a:endParaRPr kumimoji="1" lang="ko-KR" altLang="en-US" sz="2400">
              <a:solidFill>
                <a:srgbClr val="0070C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DFD4D1-1615-E718-2832-23B814D9648C}"/>
              </a:ext>
            </a:extLst>
          </p:cNvPr>
          <p:cNvSpPr txBox="1"/>
          <p:nvPr/>
        </p:nvSpPr>
        <p:spPr>
          <a:xfrm>
            <a:off x="4616451" y="1190768"/>
            <a:ext cx="294022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000"/>
              <a:t>ES5 </a:t>
            </a:r>
            <a:r>
              <a:rPr kumimoji="1" lang="ko-KR" altLang="en-US" sz="3000"/>
              <a:t>이후 </a:t>
            </a:r>
            <a:r>
              <a:rPr kumimoji="1" lang="en-US" altLang="ko-KR" sz="3000"/>
              <a:t>-</a:t>
            </a:r>
            <a:r>
              <a:rPr kumimoji="1" lang="ko-KR" altLang="en-US" sz="3000"/>
              <a:t> </a:t>
            </a:r>
            <a:r>
              <a:rPr kumimoji="1" lang="en-US" altLang="ko-KR" sz="3000"/>
              <a:t>bind</a:t>
            </a:r>
            <a:endParaRPr kumimoji="1" lang="ko-KR" altLang="en-US" sz="300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E5A14AC-2CD4-64F6-8A78-8912FABE48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7319" y="5271165"/>
            <a:ext cx="4317359" cy="132841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B4560E2-A701-046D-2EA3-CADD6E8ECC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6031" y="1744766"/>
            <a:ext cx="6859933" cy="3100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41566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910C1360-9397-A9FC-78EC-9569BD0E25FD}"/>
              </a:ext>
            </a:extLst>
          </p:cNvPr>
          <p:cNvSpPr txBox="1"/>
          <p:nvPr/>
        </p:nvSpPr>
        <p:spPr>
          <a:xfrm>
            <a:off x="541155" y="337386"/>
            <a:ext cx="24352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/>
              <a:t>3.1 This</a:t>
            </a:r>
            <a:r>
              <a:rPr kumimoji="1" lang="ko-KR" altLang="en-US" sz="2400" dirty="0"/>
              <a:t>의 문제점</a:t>
            </a:r>
            <a:endParaRPr kumimoji="1" lang="ko-KR" altLang="en-US" sz="2400" dirty="0">
              <a:solidFill>
                <a:srgbClr val="0070C0"/>
              </a:solidFill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D732151-38D9-EFAC-BC4D-2C1DA1F265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1420600"/>
              </p:ext>
            </p:extLst>
          </p:nvPr>
        </p:nvGraphicFramePr>
        <p:xfrm>
          <a:off x="2032000" y="2180604"/>
          <a:ext cx="8128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2011069918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944832019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4225926331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650888624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55602129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ES6</a:t>
                      </a:r>
                      <a:r>
                        <a:rPr lang="ko-KR" altLang="en-US" dirty="0"/>
                        <a:t> 함수 구분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인스턴스 생성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prototype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super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arguments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95004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일반함수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X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56467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메서드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X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X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27114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rgbClr val="FF0000"/>
                          </a:solidFill>
                        </a:rPr>
                        <a:t>화살표 함수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X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X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X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X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26846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7284851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910C1360-9397-A9FC-78EC-9569BD0E25FD}"/>
              </a:ext>
            </a:extLst>
          </p:cNvPr>
          <p:cNvSpPr txBox="1"/>
          <p:nvPr/>
        </p:nvSpPr>
        <p:spPr>
          <a:xfrm>
            <a:off x="541155" y="337386"/>
            <a:ext cx="24352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/>
              <a:t>3.1 This</a:t>
            </a:r>
            <a:r>
              <a:rPr kumimoji="1" lang="ko-KR" altLang="en-US" sz="2400" dirty="0"/>
              <a:t>의 문제점</a:t>
            </a:r>
            <a:endParaRPr kumimoji="1" lang="ko-KR" altLang="en-US" sz="2400" dirty="0">
              <a:solidFill>
                <a:srgbClr val="0070C0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95FE464-BF61-84F7-5109-1FD52560A2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3131" y="1169647"/>
            <a:ext cx="3976122" cy="451870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97F869D-50F7-360C-BEFA-D901C461F9BB}"/>
              </a:ext>
            </a:extLst>
          </p:cNvPr>
          <p:cNvSpPr txBox="1"/>
          <p:nvPr/>
        </p:nvSpPr>
        <p:spPr>
          <a:xfrm>
            <a:off x="4109883" y="5870517"/>
            <a:ext cx="4642618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500" dirty="0"/>
              <a:t>화살표 함수 </a:t>
            </a:r>
            <a:r>
              <a:rPr kumimoji="1" lang="en-US" altLang="ko-KR" sz="2500" dirty="0"/>
              <a:t>:</a:t>
            </a:r>
            <a:r>
              <a:rPr kumimoji="1" lang="ko-KR" altLang="en-US" sz="2500" dirty="0"/>
              <a:t> </a:t>
            </a:r>
            <a:r>
              <a:rPr kumimoji="1" lang="en-US" altLang="ko-KR" sz="2500" dirty="0"/>
              <a:t>this?</a:t>
            </a:r>
            <a:r>
              <a:rPr kumimoji="1" lang="ko-KR" altLang="en-US" sz="2500" dirty="0"/>
              <a:t> 그딴 거 </a:t>
            </a:r>
            <a:r>
              <a:rPr kumimoji="1" lang="ko-KR" altLang="en-US" sz="2500" dirty="0" err="1"/>
              <a:t>몰러유</a:t>
            </a:r>
            <a:endParaRPr kumimoji="1" lang="ko-KR" altLang="en-US" sz="2500" dirty="0"/>
          </a:p>
        </p:txBody>
      </p:sp>
    </p:spTree>
    <p:extLst>
      <p:ext uri="{BB962C8B-B14F-4D97-AF65-F5344CB8AC3E}">
        <p14:creationId xmlns:p14="http://schemas.microsoft.com/office/powerpoint/2010/main" val="376667703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910C1360-9397-A9FC-78EC-9569BD0E25FD}"/>
              </a:ext>
            </a:extLst>
          </p:cNvPr>
          <p:cNvSpPr txBox="1"/>
          <p:nvPr/>
        </p:nvSpPr>
        <p:spPr>
          <a:xfrm>
            <a:off x="541155" y="337386"/>
            <a:ext cx="24352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/>
              <a:t>3.1 This</a:t>
            </a:r>
            <a:r>
              <a:rPr kumimoji="1" lang="ko-KR" altLang="en-US" sz="2400"/>
              <a:t>의 문제점</a:t>
            </a:r>
            <a:endParaRPr kumimoji="1" lang="ko-KR" altLang="en-US" sz="2400">
              <a:solidFill>
                <a:srgbClr val="0070C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DFD4D1-1615-E718-2832-23B814D9648C}"/>
              </a:ext>
            </a:extLst>
          </p:cNvPr>
          <p:cNvSpPr txBox="1"/>
          <p:nvPr/>
        </p:nvSpPr>
        <p:spPr>
          <a:xfrm>
            <a:off x="3654916" y="1190768"/>
            <a:ext cx="504016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000"/>
              <a:t>ES6 </a:t>
            </a:r>
            <a:r>
              <a:rPr kumimoji="1" lang="ko-KR" altLang="en-US" sz="3000"/>
              <a:t>이후 </a:t>
            </a:r>
            <a:r>
              <a:rPr kumimoji="1" lang="en-US" altLang="ko-KR" sz="3000"/>
              <a:t>–</a:t>
            </a:r>
            <a:r>
              <a:rPr kumimoji="1" lang="ko-KR" altLang="en-US" sz="3000"/>
              <a:t> </a:t>
            </a:r>
            <a:r>
              <a:rPr kumimoji="1" lang="en-US" altLang="ko-KR" sz="3000"/>
              <a:t>arrow function</a:t>
            </a:r>
            <a:endParaRPr kumimoji="1" lang="ko-KR" altLang="en-US" sz="300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2CD93CF-EF98-D9D6-FCF2-80015D12D9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5713" y="1995504"/>
            <a:ext cx="7320569" cy="286699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7AB0CE5-AD72-47C8-ACA9-B20A5A0FE3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7319" y="5271165"/>
            <a:ext cx="4317359" cy="1328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52657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910C1360-9397-A9FC-78EC-9569BD0E25FD}"/>
              </a:ext>
            </a:extLst>
          </p:cNvPr>
          <p:cNvSpPr txBox="1"/>
          <p:nvPr/>
        </p:nvSpPr>
        <p:spPr>
          <a:xfrm>
            <a:off x="541155" y="337386"/>
            <a:ext cx="41264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/>
              <a:t>3.2 </a:t>
            </a:r>
            <a:r>
              <a:rPr kumimoji="1" lang="ko-KR" altLang="en-US" sz="2400" dirty="0"/>
              <a:t>정적 바인딩 </a:t>
            </a:r>
            <a:r>
              <a:rPr kumimoji="1" lang="en-US" altLang="ko-KR" sz="2400" dirty="0"/>
              <a:t>vs </a:t>
            </a:r>
            <a:r>
              <a:rPr kumimoji="1" lang="ko-KR" altLang="en-US" sz="2400" dirty="0"/>
              <a:t>동적 바인딩</a:t>
            </a:r>
            <a:endParaRPr kumimoji="1" lang="ko-KR" altLang="en-US" sz="2400" dirty="0">
              <a:solidFill>
                <a:srgbClr val="0070C0"/>
              </a:solidFill>
            </a:endParaRPr>
          </a:p>
        </p:txBody>
      </p:sp>
      <p:pic>
        <p:nvPicPr>
          <p:cNvPr id="3" name="그림 2" descr="텍스트, 인간의 얼굴, 의류, 사람이(가) 표시된 사진&#10;&#10;자동 생성된 설명">
            <a:extLst>
              <a:ext uri="{FF2B5EF4-FFF2-40B4-BE49-F238E27FC236}">
                <a16:creationId xmlns:a16="http://schemas.microsoft.com/office/drawing/2014/main" id="{90B4C722-633E-8183-F817-C59C4C0EAE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7521" y="1350166"/>
            <a:ext cx="7104944" cy="4368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27033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910C1360-9397-A9FC-78EC-9569BD0E25FD}"/>
              </a:ext>
            </a:extLst>
          </p:cNvPr>
          <p:cNvSpPr txBox="1"/>
          <p:nvPr/>
        </p:nvSpPr>
        <p:spPr>
          <a:xfrm>
            <a:off x="541155" y="337386"/>
            <a:ext cx="41232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/>
              <a:t>3.2 </a:t>
            </a:r>
            <a:r>
              <a:rPr kumimoji="1" lang="ko-KR" altLang="en-US" sz="2400" dirty="0"/>
              <a:t>정적 바인딩 </a:t>
            </a:r>
            <a:r>
              <a:rPr kumimoji="1" lang="en-US" altLang="ko-KR" sz="2400" dirty="0"/>
              <a:t>vs </a:t>
            </a:r>
            <a:r>
              <a:rPr kumimoji="1" lang="ko-KR" altLang="en-US" sz="2400" dirty="0"/>
              <a:t>동적 바인딩</a:t>
            </a:r>
            <a:endParaRPr kumimoji="1" lang="ko-KR" altLang="en-US" sz="2400" dirty="0">
              <a:solidFill>
                <a:srgbClr val="0070C0"/>
              </a:solidFill>
            </a:endParaRPr>
          </a:p>
        </p:txBody>
      </p:sp>
      <p:pic>
        <p:nvPicPr>
          <p:cNvPr id="3" name="그림 2" descr="인간의 얼굴, 사람, 미소, 의류이(가) 표시된 사진&#10;&#10;자동 생성된 설명">
            <a:extLst>
              <a:ext uri="{FF2B5EF4-FFF2-40B4-BE49-F238E27FC236}">
                <a16:creationId xmlns:a16="http://schemas.microsoft.com/office/drawing/2014/main" id="{E37D119E-573D-E099-F5E7-23D70DEC37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7810" y="1115140"/>
            <a:ext cx="2184400" cy="21844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02A3963-DCA4-1320-2742-2FE352C93C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5400" y="3987667"/>
            <a:ext cx="2692400" cy="2105228"/>
          </a:xfrm>
          <a:prstGeom prst="rect">
            <a:avLst/>
          </a:prstGeom>
        </p:spPr>
      </p:pic>
      <p:pic>
        <p:nvPicPr>
          <p:cNvPr id="7" name="그림 6" descr="일러스트레이션, 스케치, 그림, 라인 아트이(가) 표시된 사진&#10;&#10;자동 생성된 설명">
            <a:extLst>
              <a:ext uri="{FF2B5EF4-FFF2-40B4-BE49-F238E27FC236}">
                <a16:creationId xmlns:a16="http://schemas.microsoft.com/office/drawing/2014/main" id="{1304289A-EB0D-22AF-384F-AB744D753B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200" y="1244600"/>
            <a:ext cx="2184400" cy="2184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CC9CB44-ABEC-5351-E53D-9FA3A0886D63}"/>
              </a:ext>
            </a:extLst>
          </p:cNvPr>
          <p:cNvSpPr txBox="1"/>
          <p:nvPr/>
        </p:nvSpPr>
        <p:spPr>
          <a:xfrm>
            <a:off x="2297978" y="1381562"/>
            <a:ext cx="41392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??</a:t>
            </a:r>
            <a:r>
              <a:rPr kumimoji="1" lang="ko-KR" altLang="en-US" dirty="0"/>
              <a:t> </a:t>
            </a:r>
            <a:r>
              <a:rPr kumimoji="1" lang="en-US" altLang="ko-KR" dirty="0"/>
              <a:t>:</a:t>
            </a:r>
            <a:r>
              <a:rPr kumimoji="1" lang="ko-KR" altLang="en-US" dirty="0"/>
              <a:t> 동적인 웹페이지를 위한 언어가 있으면 </a:t>
            </a:r>
            <a:endParaRPr kumimoji="1" lang="en-US" altLang="ko-KR" dirty="0"/>
          </a:p>
          <a:p>
            <a:r>
              <a:rPr kumimoji="1" lang="ko-KR" altLang="en-US" dirty="0"/>
              <a:t>       좋을 것 같은데</a:t>
            </a:r>
            <a:r>
              <a:rPr kumimoji="1" lang="en-US" altLang="ko-KR" dirty="0"/>
              <a:t>..</a:t>
            </a:r>
            <a:endParaRPr kumimoji="1"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9CF47C4-CA4A-54F2-E6AB-169C1E2E089F}"/>
              </a:ext>
            </a:extLst>
          </p:cNvPr>
          <p:cNvSpPr txBox="1"/>
          <p:nvPr/>
        </p:nvSpPr>
        <p:spPr>
          <a:xfrm>
            <a:off x="4950752" y="2371420"/>
            <a:ext cx="4493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 err="1"/>
              <a:t>그런게</a:t>
            </a:r>
            <a:r>
              <a:rPr kumimoji="1" lang="ko-KR" altLang="en-US" dirty="0"/>
              <a:t> 있으면 </a:t>
            </a:r>
            <a:r>
              <a:rPr kumimoji="1" lang="ko-KR" altLang="en-US" dirty="0" err="1"/>
              <a:t>좋겠네요ㅎㅎ</a:t>
            </a:r>
            <a:r>
              <a:rPr kumimoji="1" lang="ko-KR" altLang="en-US" dirty="0"/>
              <a:t>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b="1" dirty="0"/>
              <a:t>Brendan </a:t>
            </a:r>
            <a:r>
              <a:rPr kumimoji="1" lang="en-US" altLang="ko-KR" b="1" dirty="0" err="1"/>
              <a:t>Eich</a:t>
            </a:r>
            <a:endParaRPr kumimoji="1" lang="ko-KR" altLang="en-US" b="1" dirty="0"/>
          </a:p>
        </p:txBody>
      </p:sp>
      <p:pic>
        <p:nvPicPr>
          <p:cNvPr id="32" name="그림 31" descr="일러스트레이션, 스케치, 그림, 라인 아트이(가) 표시된 사진&#10;&#10;자동 생성된 설명">
            <a:extLst>
              <a:ext uri="{FF2B5EF4-FFF2-40B4-BE49-F238E27FC236}">
                <a16:creationId xmlns:a16="http://schemas.microsoft.com/office/drawing/2014/main" id="{23C00E25-7402-FB5D-AC15-E26FFC4215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200" y="3903067"/>
            <a:ext cx="2184400" cy="2184400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EF13FB27-1500-0D0F-095E-B1EFB502389A}"/>
              </a:ext>
            </a:extLst>
          </p:cNvPr>
          <p:cNvSpPr txBox="1"/>
          <p:nvPr/>
        </p:nvSpPr>
        <p:spPr>
          <a:xfrm>
            <a:off x="2297978" y="4360351"/>
            <a:ext cx="2472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??</a:t>
            </a:r>
            <a:r>
              <a:rPr kumimoji="1" lang="ko-KR" altLang="en-US" dirty="0"/>
              <a:t>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10</a:t>
            </a:r>
            <a:r>
              <a:rPr kumimoji="1" lang="ko-KR" altLang="en-US" dirty="0"/>
              <a:t>일이면 충분하지</a:t>
            </a:r>
            <a:r>
              <a:rPr kumimoji="1" lang="en-US" altLang="ko-KR" dirty="0"/>
              <a:t>?</a:t>
            </a:r>
            <a:endParaRPr kumimoji="1" lang="ko-KR" alt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61C826E-D3A9-BC20-8BB7-3D3D4399B31F}"/>
              </a:ext>
            </a:extLst>
          </p:cNvPr>
          <p:cNvSpPr txBox="1"/>
          <p:nvPr/>
        </p:nvSpPr>
        <p:spPr>
          <a:xfrm>
            <a:off x="6096000" y="5045718"/>
            <a:ext cx="2930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…</a:t>
            </a:r>
            <a:r>
              <a:rPr kumimoji="1" lang="ko-KR" altLang="en-US" dirty="0" err="1"/>
              <a:t>ㅇㅖ</a:t>
            </a:r>
            <a:r>
              <a:rPr kumimoji="1" lang="en-US" altLang="ko-KR" dirty="0"/>
              <a:t>..??</a:t>
            </a:r>
            <a:r>
              <a:rPr kumimoji="1" lang="ko-KR" altLang="en-US" dirty="0"/>
              <a:t>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b="1" dirty="0"/>
              <a:t>Brendan </a:t>
            </a:r>
            <a:r>
              <a:rPr kumimoji="1" lang="en-US" altLang="ko-KR" b="1" dirty="0" err="1"/>
              <a:t>Eich</a:t>
            </a:r>
            <a:endParaRPr kumimoji="1"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57256465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910C1360-9397-A9FC-78EC-9569BD0E25FD}"/>
              </a:ext>
            </a:extLst>
          </p:cNvPr>
          <p:cNvSpPr txBox="1"/>
          <p:nvPr/>
        </p:nvSpPr>
        <p:spPr>
          <a:xfrm>
            <a:off x="541155" y="337386"/>
            <a:ext cx="40414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/>
              <a:t>3.2 </a:t>
            </a:r>
            <a:r>
              <a:rPr kumimoji="1" lang="ko-KR" altLang="en-US" sz="2400" dirty="0"/>
              <a:t>정적 바인딩 </a:t>
            </a:r>
            <a:r>
              <a:rPr kumimoji="1" lang="en-US" altLang="ko-KR" sz="2400" dirty="0"/>
              <a:t>vs </a:t>
            </a:r>
            <a:r>
              <a:rPr kumimoji="1" lang="ko-KR" altLang="en-US" sz="2400" dirty="0"/>
              <a:t>동적 바인딩</a:t>
            </a:r>
            <a:endParaRPr kumimoji="1" lang="ko-KR" altLang="en-US" sz="2400" dirty="0">
              <a:solidFill>
                <a:srgbClr val="0070C0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9DAE4D6-1252-992F-A0F2-C3984722EDFC}"/>
              </a:ext>
            </a:extLst>
          </p:cNvPr>
          <p:cNvSpPr txBox="1"/>
          <p:nvPr/>
        </p:nvSpPr>
        <p:spPr>
          <a:xfrm>
            <a:off x="2239505" y="1744501"/>
            <a:ext cx="194957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000" dirty="0"/>
              <a:t>정적 바인딩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5804F8-9B0E-F4AE-FA17-BDD4C0233E46}"/>
              </a:ext>
            </a:extLst>
          </p:cNvPr>
          <p:cNvSpPr txBox="1"/>
          <p:nvPr/>
        </p:nvSpPr>
        <p:spPr>
          <a:xfrm>
            <a:off x="8002923" y="1741495"/>
            <a:ext cx="194957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000" dirty="0"/>
              <a:t>동적 바인딩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568626-6107-3A06-9A16-8EE277E6DA66}"/>
              </a:ext>
            </a:extLst>
          </p:cNvPr>
          <p:cNvSpPr txBox="1"/>
          <p:nvPr/>
        </p:nvSpPr>
        <p:spPr>
          <a:xfrm>
            <a:off x="5733117" y="1741495"/>
            <a:ext cx="70724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000"/>
              <a:t>VS</a:t>
            </a:r>
            <a:endParaRPr kumimoji="1" lang="ko-KR" altLang="en-US" sz="30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25C0AF-BEB7-7047-D0D3-7678C0CDEA5F}"/>
              </a:ext>
            </a:extLst>
          </p:cNvPr>
          <p:cNvSpPr txBox="1"/>
          <p:nvPr/>
        </p:nvSpPr>
        <p:spPr>
          <a:xfrm>
            <a:off x="2362134" y="3170412"/>
            <a:ext cx="202331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코드 작성 시 결정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예측 가능</a:t>
            </a:r>
            <a:r>
              <a:rPr kumimoji="1" lang="en-US" altLang="ko-KR" dirty="0"/>
              <a:t>,</a:t>
            </a:r>
            <a:r>
              <a:rPr kumimoji="1" lang="ko-KR" altLang="en-US" dirty="0"/>
              <a:t> 성능 향상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유연성 부족</a:t>
            </a:r>
            <a:endParaRPr kumimoji="1"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FF46D3-0F9F-0F75-3310-11A96A35CD61}"/>
              </a:ext>
            </a:extLst>
          </p:cNvPr>
          <p:cNvSpPr txBox="1"/>
          <p:nvPr/>
        </p:nvSpPr>
        <p:spPr>
          <a:xfrm>
            <a:off x="8119943" y="3167406"/>
            <a:ext cx="202331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코드 실행 시 결정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유연성 향상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예측 어렵</a:t>
            </a:r>
            <a:r>
              <a:rPr kumimoji="1" lang="en-US" altLang="ko-KR" dirty="0"/>
              <a:t>,</a:t>
            </a:r>
            <a:r>
              <a:rPr kumimoji="1" lang="ko-KR" altLang="en-US" dirty="0"/>
              <a:t> 성능 저하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4892932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910C1360-9397-A9FC-78EC-9569BD0E25FD}"/>
              </a:ext>
            </a:extLst>
          </p:cNvPr>
          <p:cNvSpPr txBox="1"/>
          <p:nvPr/>
        </p:nvSpPr>
        <p:spPr>
          <a:xfrm>
            <a:off x="541155" y="337386"/>
            <a:ext cx="16129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/>
              <a:t>1.1</a:t>
            </a:r>
            <a:r>
              <a:rPr kumimoji="1" lang="ko-KR" altLang="en-US" sz="2400"/>
              <a:t> </a:t>
            </a:r>
            <a:r>
              <a:rPr kumimoji="1" lang="en-US" altLang="ko-KR" sz="2400"/>
              <a:t>this</a:t>
            </a:r>
            <a:r>
              <a:rPr kumimoji="1" lang="ko-KR" altLang="en-US" sz="2400"/>
              <a:t>란</a:t>
            </a:r>
            <a:r>
              <a:rPr kumimoji="1" lang="en-US" altLang="ko-KR" sz="2400"/>
              <a:t>?</a:t>
            </a:r>
            <a:endParaRPr kumimoji="1" lang="ko-KR" altLang="en-US" sz="240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C9FABA4-44AD-F27F-C733-D379A89438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3019" y="2975711"/>
            <a:ext cx="7772400" cy="66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58286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910C1360-9397-A9FC-78EC-9569BD0E25FD}"/>
              </a:ext>
            </a:extLst>
          </p:cNvPr>
          <p:cNvSpPr txBox="1"/>
          <p:nvPr/>
        </p:nvSpPr>
        <p:spPr>
          <a:xfrm>
            <a:off x="541155" y="337386"/>
            <a:ext cx="40414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/>
              <a:t>3.2 </a:t>
            </a:r>
            <a:r>
              <a:rPr kumimoji="1" lang="ko-KR" altLang="en-US" sz="2400" dirty="0"/>
              <a:t>정적 바인딩 </a:t>
            </a:r>
            <a:r>
              <a:rPr kumimoji="1" lang="en-US" altLang="ko-KR" sz="2400" dirty="0"/>
              <a:t>vs </a:t>
            </a:r>
            <a:r>
              <a:rPr kumimoji="1" lang="ko-KR" altLang="en-US" sz="2400" dirty="0"/>
              <a:t>동적 바인딩</a:t>
            </a:r>
            <a:endParaRPr kumimoji="1" lang="ko-KR" altLang="en-US" sz="2400" dirty="0">
              <a:solidFill>
                <a:srgbClr val="0070C0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FC7F039-8AFF-4F3A-1E46-CF1746BDF4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1150" y="1254478"/>
            <a:ext cx="6489700" cy="195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1476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910C1360-9397-A9FC-78EC-9569BD0E25FD}"/>
              </a:ext>
            </a:extLst>
          </p:cNvPr>
          <p:cNvSpPr txBox="1"/>
          <p:nvPr/>
        </p:nvSpPr>
        <p:spPr>
          <a:xfrm>
            <a:off x="541155" y="337386"/>
            <a:ext cx="40414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/>
              <a:t>3.2 </a:t>
            </a:r>
            <a:r>
              <a:rPr kumimoji="1" lang="ko-KR" altLang="en-US" sz="2400" dirty="0"/>
              <a:t>정적 바인딩 </a:t>
            </a:r>
            <a:r>
              <a:rPr kumimoji="1" lang="en-US" altLang="ko-KR" sz="2400" dirty="0"/>
              <a:t>vs </a:t>
            </a:r>
            <a:r>
              <a:rPr kumimoji="1" lang="ko-KR" altLang="en-US" sz="2400" dirty="0"/>
              <a:t>동적 바인딩</a:t>
            </a:r>
            <a:endParaRPr kumimoji="1" lang="ko-KR" altLang="en-US" sz="2400" dirty="0">
              <a:solidFill>
                <a:srgbClr val="0070C0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FC7F039-8AFF-4F3A-1E46-CF1746BDF4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1150" y="1254478"/>
            <a:ext cx="6489700" cy="1955800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005EBF71-6F2F-4739-D481-DB12B0FEAF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4045870"/>
            <a:ext cx="7772400" cy="2107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86401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910C1360-9397-A9FC-78EC-9569BD0E25FD}"/>
              </a:ext>
            </a:extLst>
          </p:cNvPr>
          <p:cNvSpPr txBox="1"/>
          <p:nvPr/>
        </p:nvSpPr>
        <p:spPr>
          <a:xfrm>
            <a:off x="541155" y="337386"/>
            <a:ext cx="40414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/>
              <a:t>3.2 </a:t>
            </a:r>
            <a:r>
              <a:rPr kumimoji="1" lang="ko-KR" altLang="en-US" sz="2400" dirty="0"/>
              <a:t>정적 바인딩 </a:t>
            </a:r>
            <a:r>
              <a:rPr kumimoji="1" lang="en-US" altLang="ko-KR" sz="2400" dirty="0"/>
              <a:t>vs </a:t>
            </a:r>
            <a:r>
              <a:rPr kumimoji="1" lang="ko-KR" altLang="en-US" sz="2400" dirty="0"/>
              <a:t>동적 바인딩</a:t>
            </a:r>
            <a:endParaRPr kumimoji="1" lang="ko-KR" altLang="en-US" sz="2400" dirty="0">
              <a:solidFill>
                <a:srgbClr val="0070C0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E1A8BD3-0589-3069-E526-AAC5F659C8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2362929"/>
            <a:ext cx="7772400" cy="2132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12295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910C1360-9397-A9FC-78EC-9569BD0E25FD}"/>
              </a:ext>
            </a:extLst>
          </p:cNvPr>
          <p:cNvSpPr txBox="1"/>
          <p:nvPr/>
        </p:nvSpPr>
        <p:spPr>
          <a:xfrm>
            <a:off x="541155" y="337386"/>
            <a:ext cx="40414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/>
              <a:t>3.2 </a:t>
            </a:r>
            <a:r>
              <a:rPr kumimoji="1" lang="ko-KR" altLang="en-US" sz="2400" dirty="0"/>
              <a:t>정적 바인딩 </a:t>
            </a:r>
            <a:r>
              <a:rPr kumimoji="1" lang="en-US" altLang="ko-KR" sz="2400" dirty="0"/>
              <a:t>vs </a:t>
            </a:r>
            <a:r>
              <a:rPr kumimoji="1" lang="ko-KR" altLang="en-US" sz="2400" dirty="0"/>
              <a:t>동적 바인딩</a:t>
            </a:r>
            <a:endParaRPr kumimoji="1" lang="ko-KR" altLang="en-US" sz="2400" dirty="0">
              <a:solidFill>
                <a:srgbClr val="0070C0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E1A8BD3-0589-3069-E526-AAC5F659C8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2362929"/>
            <a:ext cx="7772400" cy="213214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B58597C-5878-31C5-ACB1-9F80681957CD}"/>
              </a:ext>
            </a:extLst>
          </p:cNvPr>
          <p:cNvSpPr txBox="1"/>
          <p:nvPr/>
        </p:nvSpPr>
        <p:spPr>
          <a:xfrm rot="20058645">
            <a:off x="1360342" y="2868916"/>
            <a:ext cx="4756439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3000" dirty="0">
                <a:solidFill>
                  <a:srgbClr val="FF0000"/>
                </a:solidFill>
              </a:rPr>
              <a:t>근데 아무도 이렇게 </a:t>
            </a:r>
            <a:r>
              <a:rPr kumimoji="1" lang="ko-KR" altLang="en-US" sz="3000" dirty="0" err="1">
                <a:solidFill>
                  <a:srgbClr val="FF0000"/>
                </a:solidFill>
              </a:rPr>
              <a:t>안쓰죠</a:t>
            </a:r>
            <a:r>
              <a:rPr kumimoji="1" lang="en-US" altLang="ko-KR" sz="3000" dirty="0">
                <a:solidFill>
                  <a:srgbClr val="FF0000"/>
                </a:solidFill>
              </a:rPr>
              <a:t>?</a:t>
            </a:r>
            <a:r>
              <a:rPr kumimoji="1" lang="ko-KR" altLang="en-US" sz="3000" dirty="0" err="1">
                <a:solidFill>
                  <a:srgbClr val="FF0000"/>
                </a:solidFill>
              </a:rPr>
              <a:t>ㅋ</a:t>
            </a:r>
            <a:endParaRPr kumimoji="1" lang="en-US" altLang="ko-KR" sz="3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667383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910C1360-9397-A9FC-78EC-9569BD0E25FD}"/>
              </a:ext>
            </a:extLst>
          </p:cNvPr>
          <p:cNvSpPr txBox="1"/>
          <p:nvPr/>
        </p:nvSpPr>
        <p:spPr>
          <a:xfrm>
            <a:off x="541155" y="337386"/>
            <a:ext cx="40414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/>
              <a:t>3.2 </a:t>
            </a:r>
            <a:r>
              <a:rPr kumimoji="1" lang="ko-KR" altLang="en-US" sz="2400" dirty="0"/>
              <a:t>정적 바인딩 </a:t>
            </a:r>
            <a:r>
              <a:rPr kumimoji="1" lang="en-US" altLang="ko-KR" sz="2400" dirty="0"/>
              <a:t>vs </a:t>
            </a:r>
            <a:r>
              <a:rPr kumimoji="1" lang="ko-KR" altLang="en-US" sz="2400" dirty="0"/>
              <a:t>동적 바인딩</a:t>
            </a:r>
            <a:endParaRPr kumimoji="1" lang="ko-KR" altLang="en-US" sz="2400" dirty="0">
              <a:solidFill>
                <a:srgbClr val="0070C0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2A14B3E-B361-C3B8-4F2D-E1E41F593E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2362929"/>
            <a:ext cx="7772400" cy="2132141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7788C6D5-FEE5-F0EC-6951-1AABE698CA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9980576">
            <a:off x="1644658" y="2244448"/>
            <a:ext cx="8708916" cy="236910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5CB3AD8-3EA0-D05D-63F5-2D346A69B78F}"/>
              </a:ext>
            </a:extLst>
          </p:cNvPr>
          <p:cNvSpPr txBox="1"/>
          <p:nvPr/>
        </p:nvSpPr>
        <p:spPr>
          <a:xfrm rot="20058645">
            <a:off x="1360342" y="2868916"/>
            <a:ext cx="4756439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3000" dirty="0">
                <a:solidFill>
                  <a:srgbClr val="FF0000"/>
                </a:solidFill>
              </a:rPr>
              <a:t>근데 아무도 이렇게 </a:t>
            </a:r>
            <a:r>
              <a:rPr kumimoji="1" lang="ko-KR" altLang="en-US" sz="3000" dirty="0" err="1">
                <a:solidFill>
                  <a:srgbClr val="FF0000"/>
                </a:solidFill>
              </a:rPr>
              <a:t>안쓰죠</a:t>
            </a:r>
            <a:r>
              <a:rPr kumimoji="1" lang="en-US" altLang="ko-KR" sz="3000" dirty="0">
                <a:solidFill>
                  <a:srgbClr val="FF0000"/>
                </a:solidFill>
              </a:rPr>
              <a:t>?</a:t>
            </a:r>
            <a:r>
              <a:rPr kumimoji="1" lang="ko-KR" altLang="en-US" sz="3000" dirty="0" err="1">
                <a:solidFill>
                  <a:srgbClr val="FF0000"/>
                </a:solidFill>
              </a:rPr>
              <a:t>ㅋ</a:t>
            </a:r>
            <a:endParaRPr kumimoji="1" lang="en-US" altLang="ko-KR" sz="3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769658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910C1360-9397-A9FC-78EC-9569BD0E25FD}"/>
              </a:ext>
            </a:extLst>
          </p:cNvPr>
          <p:cNvSpPr txBox="1"/>
          <p:nvPr/>
        </p:nvSpPr>
        <p:spPr>
          <a:xfrm>
            <a:off x="541155" y="337386"/>
            <a:ext cx="40414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/>
              <a:t>3.2 </a:t>
            </a:r>
            <a:r>
              <a:rPr kumimoji="1" lang="ko-KR" altLang="en-US" sz="2400" dirty="0"/>
              <a:t>정적 바인딩 </a:t>
            </a:r>
            <a:r>
              <a:rPr kumimoji="1" lang="en-US" altLang="ko-KR" sz="2400" dirty="0"/>
              <a:t>vs </a:t>
            </a:r>
            <a:r>
              <a:rPr kumimoji="1" lang="ko-KR" altLang="en-US" sz="2400" dirty="0"/>
              <a:t>동적 바인딩</a:t>
            </a:r>
            <a:endParaRPr kumimoji="1" lang="ko-KR" altLang="en-US" sz="2400" dirty="0">
              <a:solidFill>
                <a:srgbClr val="0070C0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9DAE4D6-1252-992F-A0F2-C3984722EDFC}"/>
              </a:ext>
            </a:extLst>
          </p:cNvPr>
          <p:cNvSpPr txBox="1"/>
          <p:nvPr/>
        </p:nvSpPr>
        <p:spPr>
          <a:xfrm>
            <a:off x="2239505" y="1744501"/>
            <a:ext cx="194957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000" dirty="0"/>
              <a:t>정적 바인딩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5804F8-9B0E-F4AE-FA17-BDD4C0233E46}"/>
              </a:ext>
            </a:extLst>
          </p:cNvPr>
          <p:cNvSpPr txBox="1"/>
          <p:nvPr/>
        </p:nvSpPr>
        <p:spPr>
          <a:xfrm>
            <a:off x="8002923" y="1741495"/>
            <a:ext cx="194957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000" dirty="0"/>
              <a:t>동적 바인딩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568626-6107-3A06-9A16-8EE277E6DA66}"/>
              </a:ext>
            </a:extLst>
          </p:cNvPr>
          <p:cNvSpPr txBox="1"/>
          <p:nvPr/>
        </p:nvSpPr>
        <p:spPr>
          <a:xfrm>
            <a:off x="5733117" y="1741495"/>
            <a:ext cx="70724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000"/>
              <a:t>VS</a:t>
            </a:r>
            <a:endParaRPr kumimoji="1" lang="ko-KR" altLang="en-US" sz="30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25C0AF-BEB7-7047-D0D3-7678C0CDEA5F}"/>
              </a:ext>
            </a:extLst>
          </p:cNvPr>
          <p:cNvSpPr txBox="1"/>
          <p:nvPr/>
        </p:nvSpPr>
        <p:spPr>
          <a:xfrm>
            <a:off x="2362134" y="3170412"/>
            <a:ext cx="2409634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코드 작성 시 결정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예측 가능</a:t>
            </a:r>
            <a:r>
              <a:rPr kumimoji="1" lang="en-US" altLang="ko-KR" dirty="0"/>
              <a:t>,</a:t>
            </a:r>
            <a:r>
              <a:rPr kumimoji="1" lang="ko-KR" altLang="en-US" dirty="0"/>
              <a:t> 성능 향상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유연성 부족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>
                <a:solidFill>
                  <a:srgbClr val="FF0000"/>
                </a:solidFill>
              </a:rPr>
              <a:t>this</a:t>
            </a:r>
            <a:r>
              <a:rPr kumimoji="1" lang="ko-KR" altLang="en-US" dirty="0" err="1">
                <a:solidFill>
                  <a:srgbClr val="FF0000"/>
                </a:solidFill>
              </a:rPr>
              <a:t>를</a:t>
            </a:r>
            <a:r>
              <a:rPr kumimoji="1" lang="ko-KR" altLang="en-US" dirty="0">
                <a:solidFill>
                  <a:srgbClr val="FF0000"/>
                </a:solidFill>
              </a:rPr>
              <a:t> 제외한 모든 변수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FF46D3-0F9F-0F75-3310-11A96A35CD61}"/>
              </a:ext>
            </a:extLst>
          </p:cNvPr>
          <p:cNvSpPr txBox="1"/>
          <p:nvPr/>
        </p:nvSpPr>
        <p:spPr>
          <a:xfrm>
            <a:off x="8119943" y="3167406"/>
            <a:ext cx="2023311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코드 실행 시 결정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유연성 향상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예측 어렵</a:t>
            </a:r>
            <a:r>
              <a:rPr kumimoji="1" lang="en-US" altLang="ko-KR" dirty="0"/>
              <a:t>,</a:t>
            </a:r>
            <a:r>
              <a:rPr kumimoji="1" lang="ko-KR" altLang="en-US" dirty="0"/>
              <a:t> 성능 저하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>
                <a:solidFill>
                  <a:srgbClr val="FF0000"/>
                </a:solidFill>
              </a:rPr>
              <a:t>this</a:t>
            </a:r>
          </a:p>
        </p:txBody>
      </p:sp>
    </p:spTree>
    <p:extLst>
      <p:ext uri="{BB962C8B-B14F-4D97-AF65-F5344CB8AC3E}">
        <p14:creationId xmlns:p14="http://schemas.microsoft.com/office/powerpoint/2010/main" val="365157201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910C1360-9397-A9FC-78EC-9569BD0E25FD}"/>
              </a:ext>
            </a:extLst>
          </p:cNvPr>
          <p:cNvSpPr txBox="1"/>
          <p:nvPr/>
        </p:nvSpPr>
        <p:spPr>
          <a:xfrm>
            <a:off x="541155" y="337386"/>
            <a:ext cx="30299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/>
              <a:t>3.3</a:t>
            </a:r>
            <a:r>
              <a:rPr kumimoji="1" lang="ko-KR" altLang="en-US" sz="2400"/>
              <a:t> </a:t>
            </a:r>
            <a:r>
              <a:rPr kumimoji="1" lang="en-US" altLang="ko-KR" sz="2400"/>
              <a:t>This</a:t>
            </a:r>
            <a:r>
              <a:rPr kumimoji="1" lang="ko-KR" altLang="en-US" sz="2400" err="1"/>
              <a:t>를</a:t>
            </a:r>
            <a:r>
              <a:rPr kumimoji="1" lang="ko-KR" altLang="en-US" sz="2400"/>
              <a:t> 찾아주세요</a:t>
            </a:r>
            <a:endParaRPr kumimoji="1" lang="ko-KR" altLang="en-US" sz="2400">
              <a:solidFill>
                <a:srgbClr val="0070C0"/>
              </a:solidFill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EE493D59-1725-0F1D-E4DC-82E6869C4A52}"/>
              </a:ext>
            </a:extLst>
          </p:cNvPr>
          <p:cNvGrpSpPr/>
          <p:nvPr/>
        </p:nvGrpSpPr>
        <p:grpSpPr>
          <a:xfrm>
            <a:off x="395380" y="41076"/>
            <a:ext cx="10976386" cy="6816924"/>
            <a:chOff x="395380" y="41076"/>
            <a:chExt cx="10976386" cy="6816924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DB27E9DC-7131-8DB5-8ECA-C59B03A7FC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77185" y="41076"/>
              <a:ext cx="4194581" cy="6816924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59DB5668-634D-62C1-7F9A-ED33DDAAB90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5380" y="1563204"/>
              <a:ext cx="6138565" cy="444003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9130841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910C1360-9397-A9FC-78EC-9569BD0E25FD}"/>
              </a:ext>
            </a:extLst>
          </p:cNvPr>
          <p:cNvSpPr txBox="1"/>
          <p:nvPr/>
        </p:nvSpPr>
        <p:spPr>
          <a:xfrm>
            <a:off x="541155" y="337386"/>
            <a:ext cx="30299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/>
              <a:t>3.3</a:t>
            </a:r>
            <a:r>
              <a:rPr kumimoji="1" lang="ko-KR" altLang="en-US" sz="2400"/>
              <a:t> </a:t>
            </a:r>
            <a:r>
              <a:rPr kumimoji="1" lang="en-US" altLang="ko-KR" sz="2400"/>
              <a:t>This</a:t>
            </a:r>
            <a:r>
              <a:rPr kumimoji="1" lang="ko-KR" altLang="en-US" sz="2400" err="1"/>
              <a:t>를</a:t>
            </a:r>
            <a:r>
              <a:rPr kumimoji="1" lang="ko-KR" altLang="en-US" sz="2400"/>
              <a:t> 찾아주세요</a:t>
            </a:r>
            <a:endParaRPr kumimoji="1" lang="ko-KR" altLang="en-US" sz="2400">
              <a:solidFill>
                <a:srgbClr val="0070C0"/>
              </a:solidFill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EE493D59-1725-0F1D-E4DC-82E6869C4A52}"/>
              </a:ext>
            </a:extLst>
          </p:cNvPr>
          <p:cNvGrpSpPr/>
          <p:nvPr/>
        </p:nvGrpSpPr>
        <p:grpSpPr>
          <a:xfrm>
            <a:off x="395380" y="41076"/>
            <a:ext cx="10976386" cy="6816924"/>
            <a:chOff x="395380" y="41076"/>
            <a:chExt cx="10976386" cy="6816924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DB27E9DC-7131-8DB5-8ECA-C59B03A7FC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77185" y="41076"/>
              <a:ext cx="4194581" cy="6816924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59DB5668-634D-62C1-7F9A-ED33DDAAB90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5380" y="1563204"/>
              <a:ext cx="6138565" cy="4440030"/>
            </a:xfrm>
            <a:prstGeom prst="rect">
              <a:avLst/>
            </a:prstGeom>
          </p:spPr>
        </p:pic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B87F42F3-51B9-2E8F-75AF-FAAA2A6319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1441" y="5508299"/>
            <a:ext cx="4492488" cy="989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37163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910C1360-9397-A9FC-78EC-9569BD0E25FD}"/>
              </a:ext>
            </a:extLst>
          </p:cNvPr>
          <p:cNvSpPr txBox="1"/>
          <p:nvPr/>
        </p:nvSpPr>
        <p:spPr>
          <a:xfrm>
            <a:off x="541155" y="337386"/>
            <a:ext cx="30299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/>
              <a:t>3.3</a:t>
            </a:r>
            <a:r>
              <a:rPr kumimoji="1" lang="ko-KR" altLang="en-US" sz="2400"/>
              <a:t> </a:t>
            </a:r>
            <a:r>
              <a:rPr kumimoji="1" lang="en-US" altLang="ko-KR" sz="2400"/>
              <a:t>This</a:t>
            </a:r>
            <a:r>
              <a:rPr kumimoji="1" lang="ko-KR" altLang="en-US" sz="2400" err="1"/>
              <a:t>를</a:t>
            </a:r>
            <a:r>
              <a:rPr kumimoji="1" lang="ko-KR" altLang="en-US" sz="2400"/>
              <a:t> 찾아주세요</a:t>
            </a:r>
            <a:endParaRPr kumimoji="1" lang="ko-KR" altLang="en-US" sz="2400">
              <a:solidFill>
                <a:srgbClr val="0070C0"/>
              </a:solidFill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EE493D59-1725-0F1D-E4DC-82E6869C4A52}"/>
              </a:ext>
            </a:extLst>
          </p:cNvPr>
          <p:cNvGrpSpPr/>
          <p:nvPr/>
        </p:nvGrpSpPr>
        <p:grpSpPr>
          <a:xfrm>
            <a:off x="395380" y="41076"/>
            <a:ext cx="10976386" cy="6816924"/>
            <a:chOff x="395380" y="41076"/>
            <a:chExt cx="10976386" cy="6816924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DB27E9DC-7131-8DB5-8ECA-C59B03A7FC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77185" y="41076"/>
              <a:ext cx="4194581" cy="6816924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59DB5668-634D-62C1-7F9A-ED33DDAAB90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5380" y="1563204"/>
              <a:ext cx="6138565" cy="4440030"/>
            </a:xfrm>
            <a:prstGeom prst="rect">
              <a:avLst/>
            </a:prstGeom>
          </p:spPr>
        </p:pic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B87F42F3-51B9-2E8F-75AF-FAAA2A6319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1441" y="5508299"/>
            <a:ext cx="4492488" cy="989870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D96B6C2E-2C9A-8F54-FE46-4E73E0F832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41811" y="5408206"/>
            <a:ext cx="1659909" cy="1449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73668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5DFD4D1-1615-E718-2832-23B814D9648C}"/>
              </a:ext>
            </a:extLst>
          </p:cNvPr>
          <p:cNvSpPr txBox="1"/>
          <p:nvPr/>
        </p:nvSpPr>
        <p:spPr>
          <a:xfrm>
            <a:off x="4822254" y="2721114"/>
            <a:ext cx="254749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4000" dirty="0"/>
              <a:t>감사합니다</a:t>
            </a:r>
            <a:r>
              <a:rPr kumimoji="1" lang="en-US" altLang="ko-KR" sz="4000" dirty="0"/>
              <a:t>!</a:t>
            </a:r>
            <a:endParaRPr kumimoji="1"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10234678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32A7E74-2AA7-AB9A-BF7F-4A13E814E37B}"/>
              </a:ext>
            </a:extLst>
          </p:cNvPr>
          <p:cNvSpPr txBox="1"/>
          <p:nvPr/>
        </p:nvSpPr>
        <p:spPr>
          <a:xfrm>
            <a:off x="541155" y="337386"/>
            <a:ext cx="32608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/>
              <a:t>1.2</a:t>
            </a:r>
            <a:r>
              <a:rPr kumimoji="1" lang="ko-KR" altLang="en-US" sz="2400"/>
              <a:t> </a:t>
            </a:r>
            <a:r>
              <a:rPr kumimoji="1" lang="en-US" altLang="ko-KR" sz="2400"/>
              <a:t>this</a:t>
            </a:r>
            <a:r>
              <a:rPr kumimoji="1" lang="ko-KR" altLang="en-US" sz="2400"/>
              <a:t>가 왜 필요한데</a:t>
            </a:r>
            <a:r>
              <a:rPr kumimoji="1" lang="en-US" altLang="ko-KR" sz="2400"/>
              <a:t>?</a:t>
            </a:r>
            <a:r>
              <a:rPr kumimoji="1" lang="ko-KR" altLang="en-US" sz="2400"/>
              <a:t> 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C7359B1-6A9D-A20F-E90D-424A206453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8650" y="5200535"/>
            <a:ext cx="58547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613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32A7E74-2AA7-AB9A-BF7F-4A13E814E37B}"/>
              </a:ext>
            </a:extLst>
          </p:cNvPr>
          <p:cNvSpPr txBox="1"/>
          <p:nvPr/>
        </p:nvSpPr>
        <p:spPr>
          <a:xfrm>
            <a:off x="541155" y="337386"/>
            <a:ext cx="32608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/>
              <a:t>1.2</a:t>
            </a:r>
            <a:r>
              <a:rPr kumimoji="1" lang="ko-KR" altLang="en-US" sz="2400"/>
              <a:t> </a:t>
            </a:r>
            <a:r>
              <a:rPr kumimoji="1" lang="en-US" altLang="ko-KR" sz="2400"/>
              <a:t>this</a:t>
            </a:r>
            <a:r>
              <a:rPr kumimoji="1" lang="ko-KR" altLang="en-US" sz="2400"/>
              <a:t>가 왜 필요한데</a:t>
            </a:r>
            <a:r>
              <a:rPr kumimoji="1" lang="en-US" altLang="ko-KR" sz="2400"/>
              <a:t>?</a:t>
            </a:r>
            <a:r>
              <a:rPr kumimoji="1" lang="ko-KR" altLang="en-US" sz="2400"/>
              <a:t>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EEDA7BF-FC74-C72A-441E-416E108FE5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5600" y="1747635"/>
            <a:ext cx="6400800" cy="32131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C7359B1-6A9D-A20F-E90D-424A206453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8650" y="5200535"/>
            <a:ext cx="58547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5579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32A7E74-2AA7-AB9A-BF7F-4A13E814E37B}"/>
              </a:ext>
            </a:extLst>
          </p:cNvPr>
          <p:cNvSpPr txBox="1"/>
          <p:nvPr/>
        </p:nvSpPr>
        <p:spPr>
          <a:xfrm>
            <a:off x="541155" y="337386"/>
            <a:ext cx="32608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/>
              <a:t>1.2</a:t>
            </a:r>
            <a:r>
              <a:rPr kumimoji="1" lang="ko-KR" altLang="en-US" sz="2400"/>
              <a:t> </a:t>
            </a:r>
            <a:r>
              <a:rPr kumimoji="1" lang="en-US" altLang="ko-KR" sz="2400"/>
              <a:t>this</a:t>
            </a:r>
            <a:r>
              <a:rPr kumimoji="1" lang="ko-KR" altLang="en-US" sz="2400"/>
              <a:t>가 왜 필요한데</a:t>
            </a:r>
            <a:r>
              <a:rPr kumimoji="1" lang="en-US" altLang="ko-KR" sz="2400"/>
              <a:t>?</a:t>
            </a:r>
            <a:r>
              <a:rPr kumimoji="1" lang="ko-KR" altLang="en-US" sz="2400"/>
              <a:t>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BC10B8A-EFAB-8D33-D505-0EA0C1E5E4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6900" y="1111597"/>
            <a:ext cx="5918200" cy="34544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E3E2C7B-2473-968B-C086-724555E9C085}"/>
              </a:ext>
            </a:extLst>
          </p:cNvPr>
          <p:cNvSpPr txBox="1"/>
          <p:nvPr/>
        </p:nvSpPr>
        <p:spPr>
          <a:xfrm>
            <a:off x="5450631" y="5178828"/>
            <a:ext cx="12907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err="1"/>
              <a:t>그랩</a:t>
            </a:r>
            <a:r>
              <a:rPr kumimoji="1" lang="ko-KR" altLang="en-US"/>
              <a:t> 가나</a:t>
            </a:r>
            <a:r>
              <a:rPr kumimoji="1" lang="en-US" altLang="ko-KR"/>
              <a:t>..?</a:t>
            </a:r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129440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111 고르곤졸라">
      <a:dk1>
        <a:srgbClr val="3A3838"/>
      </a:dk1>
      <a:lt1>
        <a:srgbClr val="FFFFFF"/>
      </a:lt1>
      <a:dk2>
        <a:srgbClr val="5D5B5B"/>
      </a:dk2>
      <a:lt2>
        <a:srgbClr val="F2F2F2"/>
      </a:lt2>
      <a:accent1>
        <a:srgbClr val="5F5F5D"/>
      </a:accent1>
      <a:accent2>
        <a:srgbClr val="7C7C7A"/>
      </a:accent2>
      <a:accent3>
        <a:srgbClr val="BEB7B1"/>
      </a:accent3>
      <a:accent4>
        <a:srgbClr val="3D3A35"/>
      </a:accent4>
      <a:accent5>
        <a:srgbClr val="D1C6AE"/>
      </a:accent5>
      <a:accent6>
        <a:srgbClr val="DFD8C7"/>
      </a:accent6>
      <a:hlink>
        <a:srgbClr val="757070"/>
      </a:hlink>
      <a:folHlink>
        <a:srgbClr val="757070"/>
      </a:folHlink>
    </a:clrScheme>
    <a:fontScheme name="Pretendard ExtraBold">
      <a:majorFont>
        <a:latin typeface="Montserrat Black"/>
        <a:ea typeface="Pretendard ExtraBold"/>
        <a:cs typeface=""/>
      </a:majorFont>
      <a:minorFont>
        <a:latin typeface="Montserrat SemiBol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4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2926</TotalTime>
  <Words>3179</Words>
  <Application>Microsoft Macintosh PowerPoint</Application>
  <PresentationFormat>와이드스크린</PresentationFormat>
  <Paragraphs>642</Paragraphs>
  <Slides>69</Slides>
  <Notes>67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69</vt:i4>
      </vt:variant>
    </vt:vector>
  </HeadingPairs>
  <TitlesOfParts>
    <vt:vector size="77" baseType="lpstr">
      <vt:lpstr>맑은 고딕</vt:lpstr>
      <vt:lpstr>Apple SD Gothic Neo</vt:lpstr>
      <vt:lpstr>Pretendard</vt:lpstr>
      <vt:lpstr>Söhne</vt:lpstr>
      <vt:lpstr>Arial</vt:lpstr>
      <vt:lpstr>Montserrat Black</vt:lpstr>
      <vt:lpstr>Montserrat SemiBold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조재훈</cp:lastModifiedBy>
  <cp:revision>45</cp:revision>
  <dcterms:created xsi:type="dcterms:W3CDTF">2021-10-22T06:13:27Z</dcterms:created>
  <dcterms:modified xsi:type="dcterms:W3CDTF">2023-11-09T04:23:45Z</dcterms:modified>
</cp:coreProperties>
</file>